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6"/>
  </p:notesMasterIdLst>
  <p:handoutMasterIdLst>
    <p:handoutMasterId r:id="rId7"/>
  </p:handoutMasterIdLst>
  <p:sldIdLst>
    <p:sldId id="655" r:id="rId2"/>
    <p:sldId id="657" r:id="rId3"/>
    <p:sldId id="656" r:id="rId4"/>
    <p:sldId id="658" r:id="rId5"/>
  </p:sldIdLst>
  <p:sldSz cx="9144000" cy="5143500" type="screen16x9"/>
  <p:notesSz cx="6858000" cy="9144000"/>
  <p:custDataLst>
    <p:tags r:id="rId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7DAEF3-B3A6-4E40-9006-4B151116C4CE}">
          <p14:sldIdLst>
            <p14:sldId id="655"/>
          </p14:sldIdLst>
        </p14:section>
        <p14:section name="Use Cases" id="{7FA6679F-E2B1-4483-B5B0-7F22BF4A37A3}">
          <p14:sldIdLst>
            <p14:sldId id="657"/>
            <p14:sldId id="656"/>
            <p14:sldId id="658"/>
          </p14:sldIdLst>
        </p14:section>
      </p14:sectionLst>
    </p:ext>
    <p:ext uri="{EFAFB233-063F-42B5-8137-9DF3F51BA10A}">
      <p15:sldGuideLst xmlns:p15="http://schemas.microsoft.com/office/powerpoint/2012/main">
        <p15:guide id="1" orient="horz" pos="1644" userDrawn="1">
          <p15:clr>
            <a:srgbClr val="A4A3A4"/>
          </p15:clr>
        </p15:guide>
        <p15:guide id="2" pos="5640" userDrawn="1">
          <p15:clr>
            <a:srgbClr val="A4A3A4"/>
          </p15:clr>
        </p15:guide>
        <p15:guide id="3" orient="horz" pos="468" userDrawn="1">
          <p15:clr>
            <a:srgbClr val="A4A3A4"/>
          </p15:clr>
        </p15:guide>
        <p15:guide id="4" pos="2856" userDrawn="1">
          <p15:clr>
            <a:srgbClr val="A4A3A4"/>
          </p15:clr>
        </p15:guide>
        <p15:guide id="5" pos="120" userDrawn="1">
          <p15:clr>
            <a:srgbClr val="A4A3A4"/>
          </p15:clr>
        </p15:guide>
        <p15:guide id="6" orient="horz" pos="180" userDrawn="1">
          <p15:clr>
            <a:srgbClr val="A4A3A4"/>
          </p15:clr>
        </p15:guide>
        <p15:guide id="7" orient="horz" pos="31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C24B"/>
    <a:srgbClr val="0070C0"/>
    <a:srgbClr val="EE7D2F"/>
    <a:srgbClr val="92D050"/>
    <a:srgbClr val="7F7F7F"/>
    <a:srgbClr val="E4E4E4"/>
    <a:srgbClr val="F2F2F2"/>
    <a:srgbClr val="242B36"/>
    <a:srgbClr val="CCCC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D5A17E-4AC2-4180-9AA6-E3D9F4B9F2D6}" v="1" dt="2022-12-08T11:02:09.0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4" autoAdjust="0"/>
    <p:restoredTop sz="92185" autoAdjust="0"/>
  </p:normalViewPr>
  <p:slideViewPr>
    <p:cSldViewPr snapToGrid="0">
      <p:cViewPr varScale="1">
        <p:scale>
          <a:sx n="72" d="100"/>
          <a:sy n="72" d="100"/>
        </p:scale>
        <p:origin x="1302" y="60"/>
      </p:cViewPr>
      <p:guideLst>
        <p:guide orient="horz" pos="1644"/>
        <p:guide pos="5640"/>
        <p:guide orient="horz" pos="468"/>
        <p:guide pos="2856"/>
        <p:guide pos="120"/>
        <p:guide orient="horz" pos="180"/>
        <p:guide orient="horz" pos="310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40"/>
    </p:cViewPr>
  </p:sorterViewPr>
  <p:notesViewPr>
    <p:cSldViewPr snapToGrid="0">
      <p:cViewPr varScale="1">
        <p:scale>
          <a:sx n="47" d="100"/>
          <a:sy n="47" d="100"/>
        </p:scale>
        <p:origin x="2898"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I CHAUHAN" userId="9bac87c5-ae79-424f-b51f-e62a43b1f54b" providerId="ADAL" clId="{3A8D532A-4B00-44DB-B0BC-CA6180477157}"/>
    <pc:docChg chg="undo custSel addSld delSld modSld addSection modSection">
      <pc:chgData name="ARTI CHAUHAN" userId="9bac87c5-ae79-424f-b51f-e62a43b1f54b" providerId="ADAL" clId="{3A8D532A-4B00-44DB-B0BC-CA6180477157}" dt="2022-09-01T11:06:30.183" v="3050" actId="20577"/>
      <pc:docMkLst>
        <pc:docMk/>
      </pc:docMkLst>
      <pc:sldChg chg="addSp delSp modSp mod">
        <pc:chgData name="ARTI CHAUHAN" userId="9bac87c5-ae79-424f-b51f-e62a43b1f54b" providerId="ADAL" clId="{3A8D532A-4B00-44DB-B0BC-CA6180477157}" dt="2022-09-01T11:06:30.183" v="3050" actId="20577"/>
        <pc:sldMkLst>
          <pc:docMk/>
          <pc:sldMk cId="1318909250" sldId="655"/>
        </pc:sldMkLst>
        <pc:spChg chg="mod">
          <ac:chgData name="ARTI CHAUHAN" userId="9bac87c5-ae79-424f-b51f-e62a43b1f54b" providerId="ADAL" clId="{3A8D532A-4B00-44DB-B0BC-CA6180477157}" dt="2022-08-22T10:17:26.827" v="278" actId="20577"/>
          <ac:spMkLst>
            <pc:docMk/>
            <pc:sldMk cId="1318909250" sldId="655"/>
            <ac:spMk id="2" creationId="{C8B5D04D-78C1-47D0-95F8-3C76A551BA40}"/>
          </ac:spMkLst>
        </pc:spChg>
        <pc:spChg chg="del mod">
          <ac:chgData name="ARTI CHAUHAN" userId="9bac87c5-ae79-424f-b51f-e62a43b1f54b" providerId="ADAL" clId="{3A8D532A-4B00-44DB-B0BC-CA6180477157}" dt="2022-09-01T10:38:25.904" v="1939" actId="478"/>
          <ac:spMkLst>
            <pc:docMk/>
            <pc:sldMk cId="1318909250" sldId="655"/>
            <ac:spMk id="4" creationId="{D845A534-9103-4F1A-85D2-1BD4D9F5D18F}"/>
          </ac:spMkLst>
        </pc:spChg>
        <pc:spChg chg="add del mod">
          <ac:chgData name="ARTI CHAUHAN" userId="9bac87c5-ae79-424f-b51f-e62a43b1f54b" providerId="ADAL" clId="{3A8D532A-4B00-44DB-B0BC-CA6180477157}" dt="2022-09-01T10:38:59.268" v="1943" actId="478"/>
          <ac:spMkLst>
            <pc:docMk/>
            <pc:sldMk cId="1318909250" sldId="655"/>
            <ac:spMk id="5" creationId="{D6A11E27-D947-49B7-9737-B087AEE50883}"/>
          </ac:spMkLst>
        </pc:spChg>
        <pc:spChg chg="del mod">
          <ac:chgData name="ARTI CHAUHAN" userId="9bac87c5-ae79-424f-b51f-e62a43b1f54b" providerId="ADAL" clId="{3A8D532A-4B00-44DB-B0BC-CA6180477157}" dt="2022-09-01T10:39:24.792" v="1950" actId="478"/>
          <ac:spMkLst>
            <pc:docMk/>
            <pc:sldMk cId="1318909250" sldId="655"/>
            <ac:spMk id="6" creationId="{2AE0F2BF-5D5C-4A68-A1DB-66D49CE5F323}"/>
          </ac:spMkLst>
        </pc:spChg>
        <pc:spChg chg="mod">
          <ac:chgData name="ARTI CHAUHAN" userId="9bac87c5-ae79-424f-b51f-e62a43b1f54b" providerId="ADAL" clId="{3A8D532A-4B00-44DB-B0BC-CA6180477157}" dt="2022-09-01T11:06:30.183" v="3050" actId="20577"/>
          <ac:spMkLst>
            <pc:docMk/>
            <pc:sldMk cId="1318909250" sldId="655"/>
            <ac:spMk id="7" creationId="{1784DC3F-7E76-45C1-B302-74CB04853840}"/>
          </ac:spMkLst>
        </pc:spChg>
        <pc:spChg chg="del mod">
          <ac:chgData name="ARTI CHAUHAN" userId="9bac87c5-ae79-424f-b51f-e62a43b1f54b" providerId="ADAL" clId="{3A8D532A-4B00-44DB-B0BC-CA6180477157}" dt="2022-09-01T10:38:37.022" v="1942" actId="478"/>
          <ac:spMkLst>
            <pc:docMk/>
            <pc:sldMk cId="1318909250" sldId="655"/>
            <ac:spMk id="9" creationId="{ECB98950-28B4-4854-B492-7C81E6534DB6}"/>
          </ac:spMkLst>
        </pc:spChg>
        <pc:spChg chg="del mod">
          <ac:chgData name="ARTI CHAUHAN" userId="9bac87c5-ae79-424f-b51f-e62a43b1f54b" providerId="ADAL" clId="{3A8D532A-4B00-44DB-B0BC-CA6180477157}" dt="2022-09-01T10:38:30.679" v="1941" actId="478"/>
          <ac:spMkLst>
            <pc:docMk/>
            <pc:sldMk cId="1318909250" sldId="655"/>
            <ac:spMk id="10" creationId="{588CCFA6-0E73-4C42-836B-22FF72734710}"/>
          </ac:spMkLst>
        </pc:spChg>
        <pc:spChg chg="add del mod">
          <ac:chgData name="ARTI CHAUHAN" userId="9bac87c5-ae79-424f-b51f-e62a43b1f54b" providerId="ADAL" clId="{3A8D532A-4B00-44DB-B0BC-CA6180477157}" dt="2022-09-01T10:39:02.175" v="1944" actId="478"/>
          <ac:spMkLst>
            <pc:docMk/>
            <pc:sldMk cId="1318909250" sldId="655"/>
            <ac:spMk id="11" creationId="{DA4C9F34-7C7B-4CA8-A4B2-DAC26575B3E9}"/>
          </ac:spMkLst>
        </pc:spChg>
        <pc:spChg chg="del mod">
          <ac:chgData name="ARTI CHAUHAN" userId="9bac87c5-ae79-424f-b51f-e62a43b1f54b" providerId="ADAL" clId="{3A8D532A-4B00-44DB-B0BC-CA6180477157}" dt="2022-09-01T10:42:58.438" v="2148" actId="478"/>
          <ac:spMkLst>
            <pc:docMk/>
            <pc:sldMk cId="1318909250" sldId="655"/>
            <ac:spMk id="12" creationId="{3591E193-1A76-4DB5-990F-8D19838C66CF}"/>
          </ac:spMkLst>
        </pc:spChg>
        <pc:spChg chg="del mod">
          <ac:chgData name="ARTI CHAUHAN" userId="9bac87c5-ae79-424f-b51f-e62a43b1f54b" providerId="ADAL" clId="{3A8D532A-4B00-44DB-B0BC-CA6180477157}" dt="2022-09-01T10:42:54.880" v="2147" actId="478"/>
          <ac:spMkLst>
            <pc:docMk/>
            <pc:sldMk cId="1318909250" sldId="655"/>
            <ac:spMk id="13" creationId="{5FCE50DA-C789-4F80-88E1-CDB2E4FD9473}"/>
          </ac:spMkLst>
        </pc:spChg>
        <pc:spChg chg="del mod">
          <ac:chgData name="ARTI CHAUHAN" userId="9bac87c5-ae79-424f-b51f-e62a43b1f54b" providerId="ADAL" clId="{3A8D532A-4B00-44DB-B0BC-CA6180477157}" dt="2022-09-01T10:38:22.458" v="1937" actId="478"/>
          <ac:spMkLst>
            <pc:docMk/>
            <pc:sldMk cId="1318909250" sldId="655"/>
            <ac:spMk id="15" creationId="{A590529B-A8F5-4493-B920-3032390570EC}"/>
          </ac:spMkLst>
        </pc:spChg>
        <pc:spChg chg="add del mod">
          <ac:chgData name="ARTI CHAUHAN" userId="9bac87c5-ae79-424f-b51f-e62a43b1f54b" providerId="ADAL" clId="{3A8D532A-4B00-44DB-B0BC-CA6180477157}" dt="2022-09-01T10:39:08.935" v="1946" actId="478"/>
          <ac:spMkLst>
            <pc:docMk/>
            <pc:sldMk cId="1318909250" sldId="655"/>
            <ac:spMk id="16" creationId="{E9C3763B-A255-4EFF-8903-51385A7C23CE}"/>
          </ac:spMkLst>
        </pc:spChg>
        <pc:spChg chg="add del mod">
          <ac:chgData name="ARTI CHAUHAN" userId="9bac87c5-ae79-424f-b51f-e62a43b1f54b" providerId="ADAL" clId="{3A8D532A-4B00-44DB-B0BC-CA6180477157}" dt="2022-09-01T10:39:06.269" v="1945" actId="478"/>
          <ac:spMkLst>
            <pc:docMk/>
            <pc:sldMk cId="1318909250" sldId="655"/>
            <ac:spMk id="21" creationId="{C37D661F-4B0E-4262-899A-92727FFEACDE}"/>
          </ac:spMkLst>
        </pc:spChg>
        <pc:picChg chg="add del mod">
          <ac:chgData name="ARTI CHAUHAN" userId="9bac87c5-ae79-424f-b51f-e62a43b1f54b" providerId="ADAL" clId="{3A8D532A-4B00-44DB-B0BC-CA6180477157}" dt="2022-09-01T11:03:44.869" v="3035" actId="1076"/>
          <ac:picMkLst>
            <pc:docMk/>
            <pc:sldMk cId="1318909250" sldId="655"/>
            <ac:picMk id="18" creationId="{AA748D81-A069-44DC-BFA4-989835FB253D}"/>
          </ac:picMkLst>
        </pc:picChg>
        <pc:picChg chg="mod">
          <ac:chgData name="ARTI CHAUHAN" userId="9bac87c5-ae79-424f-b51f-e62a43b1f54b" providerId="ADAL" clId="{3A8D532A-4B00-44DB-B0BC-CA6180477157}" dt="2022-09-01T11:03:47.793" v="3036" actId="1076"/>
          <ac:picMkLst>
            <pc:docMk/>
            <pc:sldMk cId="1318909250" sldId="655"/>
            <ac:picMk id="19" creationId="{B850DB74-7F47-4516-9803-5580FB3BCCFE}"/>
          </ac:picMkLst>
        </pc:picChg>
      </pc:sldChg>
      <pc:sldChg chg="addSp delSp modSp mod">
        <pc:chgData name="ARTI CHAUHAN" userId="9bac87c5-ae79-424f-b51f-e62a43b1f54b" providerId="ADAL" clId="{3A8D532A-4B00-44DB-B0BC-CA6180477157}" dt="2022-09-01T11:04:55.530" v="3047" actId="14100"/>
        <pc:sldMkLst>
          <pc:docMk/>
          <pc:sldMk cId="4074680739" sldId="656"/>
        </pc:sldMkLst>
        <pc:spChg chg="mod">
          <ac:chgData name="ARTI CHAUHAN" userId="9bac87c5-ae79-424f-b51f-e62a43b1f54b" providerId="ADAL" clId="{3A8D532A-4B00-44DB-B0BC-CA6180477157}" dt="2022-08-22T10:41:40.045" v="285" actId="20577"/>
          <ac:spMkLst>
            <pc:docMk/>
            <pc:sldMk cId="4074680739" sldId="656"/>
            <ac:spMk id="2" creationId="{C8B5D04D-78C1-47D0-95F8-3C76A551BA40}"/>
          </ac:spMkLst>
        </pc:spChg>
        <pc:spChg chg="del">
          <ac:chgData name="ARTI CHAUHAN" userId="9bac87c5-ae79-424f-b51f-e62a43b1f54b" providerId="ADAL" clId="{3A8D532A-4B00-44DB-B0BC-CA6180477157}" dt="2022-09-01T10:56:12.338" v="2824" actId="478"/>
          <ac:spMkLst>
            <pc:docMk/>
            <pc:sldMk cId="4074680739" sldId="656"/>
            <ac:spMk id="4" creationId="{D845A534-9103-4F1A-85D2-1BD4D9F5D18F}"/>
          </ac:spMkLst>
        </pc:spChg>
        <pc:spChg chg="add del mod">
          <ac:chgData name="ARTI CHAUHAN" userId="9bac87c5-ae79-424f-b51f-e62a43b1f54b" providerId="ADAL" clId="{3A8D532A-4B00-44DB-B0BC-CA6180477157}" dt="2022-09-01T10:55:59.288" v="2821" actId="478"/>
          <ac:spMkLst>
            <pc:docMk/>
            <pc:sldMk cId="4074680739" sldId="656"/>
            <ac:spMk id="5" creationId="{618C4414-BDCC-4310-A34F-E8E67734059C}"/>
          </ac:spMkLst>
        </pc:spChg>
        <pc:spChg chg="del">
          <ac:chgData name="ARTI CHAUHAN" userId="9bac87c5-ae79-424f-b51f-e62a43b1f54b" providerId="ADAL" clId="{3A8D532A-4B00-44DB-B0BC-CA6180477157}" dt="2022-09-01T10:55:47.866" v="2820" actId="478"/>
          <ac:spMkLst>
            <pc:docMk/>
            <pc:sldMk cId="4074680739" sldId="656"/>
            <ac:spMk id="6" creationId="{2AE0F2BF-5D5C-4A68-A1DB-66D49CE5F323}"/>
          </ac:spMkLst>
        </pc:spChg>
        <pc:spChg chg="mod">
          <ac:chgData name="ARTI CHAUHAN" userId="9bac87c5-ae79-424f-b51f-e62a43b1f54b" providerId="ADAL" clId="{3A8D532A-4B00-44DB-B0BC-CA6180477157}" dt="2022-09-01T10:58:37.544" v="2911" actId="123"/>
          <ac:spMkLst>
            <pc:docMk/>
            <pc:sldMk cId="4074680739" sldId="656"/>
            <ac:spMk id="7" creationId="{1784DC3F-7E76-45C1-B302-74CB04853840}"/>
          </ac:spMkLst>
        </pc:spChg>
        <pc:spChg chg="del">
          <ac:chgData name="ARTI CHAUHAN" userId="9bac87c5-ae79-424f-b51f-e62a43b1f54b" providerId="ADAL" clId="{3A8D532A-4B00-44DB-B0BC-CA6180477157}" dt="2022-09-01T10:56:16.151" v="2826" actId="478"/>
          <ac:spMkLst>
            <pc:docMk/>
            <pc:sldMk cId="4074680739" sldId="656"/>
            <ac:spMk id="9" creationId="{ECB98950-28B4-4854-B492-7C81E6534DB6}"/>
          </ac:spMkLst>
        </pc:spChg>
        <pc:spChg chg="del">
          <ac:chgData name="ARTI CHAUHAN" userId="9bac87c5-ae79-424f-b51f-e62a43b1f54b" providerId="ADAL" clId="{3A8D532A-4B00-44DB-B0BC-CA6180477157}" dt="2022-09-01T10:56:19.766" v="2827" actId="478"/>
          <ac:spMkLst>
            <pc:docMk/>
            <pc:sldMk cId="4074680739" sldId="656"/>
            <ac:spMk id="10" creationId="{588CCFA6-0E73-4C42-836B-22FF72734710}"/>
          </ac:spMkLst>
        </pc:spChg>
        <pc:spChg chg="add del mod">
          <ac:chgData name="ARTI CHAUHAN" userId="9bac87c5-ae79-424f-b51f-e62a43b1f54b" providerId="ADAL" clId="{3A8D532A-4B00-44DB-B0BC-CA6180477157}" dt="2022-09-01T10:56:14.259" v="2825" actId="478"/>
          <ac:spMkLst>
            <pc:docMk/>
            <pc:sldMk cId="4074680739" sldId="656"/>
            <ac:spMk id="11" creationId="{86790366-DFA7-4280-B698-E471C0E3F685}"/>
          </ac:spMkLst>
        </pc:spChg>
        <pc:spChg chg="del">
          <ac:chgData name="ARTI CHAUHAN" userId="9bac87c5-ae79-424f-b51f-e62a43b1f54b" providerId="ADAL" clId="{3A8D532A-4B00-44DB-B0BC-CA6180477157}" dt="2022-09-01T10:56:31.176" v="2831" actId="478"/>
          <ac:spMkLst>
            <pc:docMk/>
            <pc:sldMk cId="4074680739" sldId="656"/>
            <ac:spMk id="12" creationId="{3591E193-1A76-4DB5-990F-8D19838C66CF}"/>
          </ac:spMkLst>
        </pc:spChg>
        <pc:spChg chg="del">
          <ac:chgData name="ARTI CHAUHAN" userId="9bac87c5-ae79-424f-b51f-e62a43b1f54b" providerId="ADAL" clId="{3A8D532A-4B00-44DB-B0BC-CA6180477157}" dt="2022-09-01T10:56:39.192" v="2833" actId="478"/>
          <ac:spMkLst>
            <pc:docMk/>
            <pc:sldMk cId="4074680739" sldId="656"/>
            <ac:spMk id="13" creationId="{5FCE50DA-C789-4F80-88E1-CDB2E4FD9473}"/>
          </ac:spMkLst>
        </pc:spChg>
        <pc:spChg chg="del mod">
          <ac:chgData name="ARTI CHAUHAN" userId="9bac87c5-ae79-424f-b51f-e62a43b1f54b" providerId="ADAL" clId="{3A8D532A-4B00-44DB-B0BC-CA6180477157}" dt="2022-09-01T10:56:09.626" v="2823" actId="478"/>
          <ac:spMkLst>
            <pc:docMk/>
            <pc:sldMk cId="4074680739" sldId="656"/>
            <ac:spMk id="15" creationId="{A590529B-A8F5-4493-B920-3032390570EC}"/>
          </ac:spMkLst>
        </pc:spChg>
        <pc:spChg chg="add del mod">
          <ac:chgData name="ARTI CHAUHAN" userId="9bac87c5-ae79-424f-b51f-e62a43b1f54b" providerId="ADAL" clId="{3A8D532A-4B00-44DB-B0BC-CA6180477157}" dt="2022-09-01T10:56:22.249" v="2828" actId="478"/>
          <ac:spMkLst>
            <pc:docMk/>
            <pc:sldMk cId="4074680739" sldId="656"/>
            <ac:spMk id="16" creationId="{3C08E5B0-6BBC-4408-90AD-01F04B62CCA1}"/>
          </ac:spMkLst>
        </pc:spChg>
        <pc:spChg chg="add del mod">
          <ac:chgData name="ARTI CHAUHAN" userId="9bac87c5-ae79-424f-b51f-e62a43b1f54b" providerId="ADAL" clId="{3A8D532A-4B00-44DB-B0BC-CA6180477157}" dt="2022-09-01T10:56:27.833" v="2830" actId="478"/>
          <ac:spMkLst>
            <pc:docMk/>
            <pc:sldMk cId="4074680739" sldId="656"/>
            <ac:spMk id="19" creationId="{E83AB4FA-B3DE-4993-BA88-4A8BE1065952}"/>
          </ac:spMkLst>
        </pc:spChg>
        <pc:spChg chg="add del mod">
          <ac:chgData name="ARTI CHAUHAN" userId="9bac87c5-ae79-424f-b51f-e62a43b1f54b" providerId="ADAL" clId="{3A8D532A-4B00-44DB-B0BC-CA6180477157}" dt="2022-09-01T10:56:35.885" v="2832" actId="478"/>
          <ac:spMkLst>
            <pc:docMk/>
            <pc:sldMk cId="4074680739" sldId="656"/>
            <ac:spMk id="23" creationId="{DAFC137B-4465-4783-991F-6A265DFE5847}"/>
          </ac:spMkLst>
        </pc:spChg>
        <pc:spChg chg="add del mod">
          <ac:chgData name="ARTI CHAUHAN" userId="9bac87c5-ae79-424f-b51f-e62a43b1f54b" providerId="ADAL" clId="{3A8D532A-4B00-44DB-B0BC-CA6180477157}" dt="2022-09-01T10:56:43.185" v="2834" actId="478"/>
          <ac:spMkLst>
            <pc:docMk/>
            <pc:sldMk cId="4074680739" sldId="656"/>
            <ac:spMk id="25" creationId="{D6898BF8-BF15-4767-ABA1-05C7DA78D4C9}"/>
          </ac:spMkLst>
        </pc:spChg>
        <pc:picChg chg="mod modCrop">
          <ac:chgData name="ARTI CHAUHAN" userId="9bac87c5-ae79-424f-b51f-e62a43b1f54b" providerId="ADAL" clId="{3A8D532A-4B00-44DB-B0BC-CA6180477157}" dt="2022-09-01T11:04:55.530" v="3047" actId="14100"/>
          <ac:picMkLst>
            <pc:docMk/>
            <pc:sldMk cId="4074680739" sldId="656"/>
            <ac:picMk id="20" creationId="{919AE5AA-7DD6-4FD1-A39E-7E8C399C597B}"/>
          </ac:picMkLst>
        </pc:picChg>
      </pc:sldChg>
      <pc:sldChg chg="addSp delSp modSp mod">
        <pc:chgData name="ARTI CHAUHAN" userId="9bac87c5-ae79-424f-b51f-e62a43b1f54b" providerId="ADAL" clId="{3A8D532A-4B00-44DB-B0BC-CA6180477157}" dt="2022-09-01T11:03:40.885" v="3034" actId="1076"/>
        <pc:sldMkLst>
          <pc:docMk/>
          <pc:sldMk cId="3422097224" sldId="657"/>
        </pc:sldMkLst>
        <pc:spChg chg="mod">
          <ac:chgData name="ARTI CHAUHAN" userId="9bac87c5-ae79-424f-b51f-e62a43b1f54b" providerId="ADAL" clId="{3A8D532A-4B00-44DB-B0BC-CA6180477157}" dt="2022-08-22T10:41:30.420" v="283" actId="20577"/>
          <ac:spMkLst>
            <pc:docMk/>
            <pc:sldMk cId="3422097224" sldId="657"/>
            <ac:spMk id="2" creationId="{C8B5D04D-78C1-47D0-95F8-3C76A551BA40}"/>
          </ac:spMkLst>
        </pc:spChg>
        <pc:spChg chg="del">
          <ac:chgData name="ARTI CHAUHAN" userId="9bac87c5-ae79-424f-b51f-e62a43b1f54b" providerId="ADAL" clId="{3A8D532A-4B00-44DB-B0BC-CA6180477157}" dt="2022-09-01T10:51:29.307" v="2743" actId="478"/>
          <ac:spMkLst>
            <pc:docMk/>
            <pc:sldMk cId="3422097224" sldId="657"/>
            <ac:spMk id="4" creationId="{D845A534-9103-4F1A-85D2-1BD4D9F5D18F}"/>
          </ac:spMkLst>
        </pc:spChg>
        <pc:spChg chg="add del mod">
          <ac:chgData name="ARTI CHAUHAN" userId="9bac87c5-ae79-424f-b51f-e62a43b1f54b" providerId="ADAL" clId="{3A8D532A-4B00-44DB-B0BC-CA6180477157}" dt="2022-09-01T10:51:36.717" v="2744" actId="478"/>
          <ac:spMkLst>
            <pc:docMk/>
            <pc:sldMk cId="3422097224" sldId="657"/>
            <ac:spMk id="5" creationId="{4A76E669-7B75-431F-B494-5963954AE8BF}"/>
          </ac:spMkLst>
        </pc:spChg>
        <pc:spChg chg="del mod">
          <ac:chgData name="ARTI CHAUHAN" userId="9bac87c5-ae79-424f-b51f-e62a43b1f54b" providerId="ADAL" clId="{3A8D532A-4B00-44DB-B0BC-CA6180477157}" dt="2022-09-01T10:52:26.840" v="2758" actId="478"/>
          <ac:spMkLst>
            <pc:docMk/>
            <pc:sldMk cId="3422097224" sldId="657"/>
            <ac:spMk id="6" creationId="{2AE0F2BF-5D5C-4A68-A1DB-66D49CE5F323}"/>
          </ac:spMkLst>
        </pc:spChg>
        <pc:spChg chg="mod">
          <ac:chgData name="ARTI CHAUHAN" userId="9bac87c5-ae79-424f-b51f-e62a43b1f54b" providerId="ADAL" clId="{3A8D532A-4B00-44DB-B0BC-CA6180477157}" dt="2022-09-01T10:58:32.316" v="2910" actId="123"/>
          <ac:spMkLst>
            <pc:docMk/>
            <pc:sldMk cId="3422097224" sldId="657"/>
            <ac:spMk id="7" creationId="{1784DC3F-7E76-45C1-B302-74CB04853840}"/>
          </ac:spMkLst>
        </pc:spChg>
        <pc:spChg chg="del">
          <ac:chgData name="ARTI CHAUHAN" userId="9bac87c5-ae79-424f-b51f-e62a43b1f54b" providerId="ADAL" clId="{3A8D532A-4B00-44DB-B0BC-CA6180477157}" dt="2022-09-01T10:51:44.602" v="2746" actId="478"/>
          <ac:spMkLst>
            <pc:docMk/>
            <pc:sldMk cId="3422097224" sldId="657"/>
            <ac:spMk id="9" creationId="{ECB98950-28B4-4854-B492-7C81E6534DB6}"/>
          </ac:spMkLst>
        </pc:spChg>
        <pc:spChg chg="del">
          <ac:chgData name="ARTI CHAUHAN" userId="9bac87c5-ae79-424f-b51f-e62a43b1f54b" providerId="ADAL" clId="{3A8D532A-4B00-44DB-B0BC-CA6180477157}" dt="2022-09-01T10:51:47.594" v="2747" actId="478"/>
          <ac:spMkLst>
            <pc:docMk/>
            <pc:sldMk cId="3422097224" sldId="657"/>
            <ac:spMk id="10" creationId="{588CCFA6-0E73-4C42-836B-22FF72734710}"/>
          </ac:spMkLst>
        </pc:spChg>
        <pc:spChg chg="add del mod">
          <ac:chgData name="ARTI CHAUHAN" userId="9bac87c5-ae79-424f-b51f-e62a43b1f54b" providerId="ADAL" clId="{3A8D532A-4B00-44DB-B0BC-CA6180477157}" dt="2022-09-01T10:51:41.515" v="2745" actId="478"/>
          <ac:spMkLst>
            <pc:docMk/>
            <pc:sldMk cId="3422097224" sldId="657"/>
            <ac:spMk id="11" creationId="{A2AC1439-36A4-48B0-A8A8-E120B385FA46}"/>
          </ac:spMkLst>
        </pc:spChg>
        <pc:spChg chg="del">
          <ac:chgData name="ARTI CHAUHAN" userId="9bac87c5-ae79-424f-b51f-e62a43b1f54b" providerId="ADAL" clId="{3A8D532A-4B00-44DB-B0BC-CA6180477157}" dt="2022-09-01T10:51:55.972" v="2750" actId="478"/>
          <ac:spMkLst>
            <pc:docMk/>
            <pc:sldMk cId="3422097224" sldId="657"/>
            <ac:spMk id="12" creationId="{3591E193-1A76-4DB5-990F-8D19838C66CF}"/>
          </ac:spMkLst>
        </pc:spChg>
        <pc:spChg chg="del">
          <ac:chgData name="ARTI CHAUHAN" userId="9bac87c5-ae79-424f-b51f-e62a43b1f54b" providerId="ADAL" clId="{3A8D532A-4B00-44DB-B0BC-CA6180477157}" dt="2022-09-01T10:52:03.440" v="2752" actId="478"/>
          <ac:spMkLst>
            <pc:docMk/>
            <pc:sldMk cId="3422097224" sldId="657"/>
            <ac:spMk id="13" creationId="{5FCE50DA-C789-4F80-88E1-CDB2E4FD9473}"/>
          </ac:spMkLst>
        </pc:spChg>
        <pc:spChg chg="del">
          <ac:chgData name="ARTI CHAUHAN" userId="9bac87c5-ae79-424f-b51f-e62a43b1f54b" providerId="ADAL" clId="{3A8D532A-4B00-44DB-B0BC-CA6180477157}" dt="2022-09-01T10:51:25.806" v="2742" actId="478"/>
          <ac:spMkLst>
            <pc:docMk/>
            <pc:sldMk cId="3422097224" sldId="657"/>
            <ac:spMk id="15" creationId="{A590529B-A8F5-4493-B920-3032390570EC}"/>
          </ac:spMkLst>
        </pc:spChg>
        <pc:spChg chg="add del mod">
          <ac:chgData name="ARTI CHAUHAN" userId="9bac87c5-ae79-424f-b51f-e62a43b1f54b" providerId="ADAL" clId="{3A8D532A-4B00-44DB-B0BC-CA6180477157}" dt="2022-09-01T10:51:49.694" v="2748" actId="478"/>
          <ac:spMkLst>
            <pc:docMk/>
            <pc:sldMk cId="3422097224" sldId="657"/>
            <ac:spMk id="16" creationId="{E157DD09-BA8C-41EB-A2A4-034242813932}"/>
          </ac:spMkLst>
        </pc:spChg>
        <pc:spChg chg="add del mod">
          <ac:chgData name="ARTI CHAUHAN" userId="9bac87c5-ae79-424f-b51f-e62a43b1f54b" providerId="ADAL" clId="{3A8D532A-4B00-44DB-B0BC-CA6180477157}" dt="2022-09-01T10:51:52.586" v="2749" actId="478"/>
          <ac:spMkLst>
            <pc:docMk/>
            <pc:sldMk cId="3422097224" sldId="657"/>
            <ac:spMk id="21" creationId="{9B41C60A-3754-4185-807B-35E17E207747}"/>
          </ac:spMkLst>
        </pc:spChg>
        <pc:spChg chg="add del mod">
          <ac:chgData name="ARTI CHAUHAN" userId="9bac87c5-ae79-424f-b51f-e62a43b1f54b" providerId="ADAL" clId="{3A8D532A-4B00-44DB-B0BC-CA6180477157}" dt="2022-09-01T10:51:59.445" v="2751" actId="478"/>
          <ac:spMkLst>
            <pc:docMk/>
            <pc:sldMk cId="3422097224" sldId="657"/>
            <ac:spMk id="23" creationId="{B298E19A-BD20-42CF-B8E8-6D9B75697424}"/>
          </ac:spMkLst>
        </pc:spChg>
        <pc:spChg chg="add del mod">
          <ac:chgData name="ARTI CHAUHAN" userId="9bac87c5-ae79-424f-b51f-e62a43b1f54b" providerId="ADAL" clId="{3A8D532A-4B00-44DB-B0BC-CA6180477157}" dt="2022-09-01T10:52:05.668" v="2753" actId="478"/>
          <ac:spMkLst>
            <pc:docMk/>
            <pc:sldMk cId="3422097224" sldId="657"/>
            <ac:spMk id="25" creationId="{4069B9BD-61AC-4B37-8855-8C93FB38B48D}"/>
          </ac:spMkLst>
        </pc:spChg>
        <pc:picChg chg="mod">
          <ac:chgData name="ARTI CHAUHAN" userId="9bac87c5-ae79-424f-b51f-e62a43b1f54b" providerId="ADAL" clId="{3A8D532A-4B00-44DB-B0BC-CA6180477157}" dt="2022-09-01T11:03:36.585" v="3033" actId="1076"/>
          <ac:picMkLst>
            <pc:docMk/>
            <pc:sldMk cId="3422097224" sldId="657"/>
            <ac:picMk id="18" creationId="{AA748D81-A069-44DC-BFA4-989835FB253D}"/>
          </ac:picMkLst>
        </pc:picChg>
        <pc:picChg chg="mod">
          <ac:chgData name="ARTI CHAUHAN" userId="9bac87c5-ae79-424f-b51f-e62a43b1f54b" providerId="ADAL" clId="{3A8D532A-4B00-44DB-B0BC-CA6180477157}" dt="2022-09-01T11:03:40.885" v="3034" actId="1076"/>
          <ac:picMkLst>
            <pc:docMk/>
            <pc:sldMk cId="3422097224" sldId="657"/>
            <ac:picMk id="19" creationId="{B850DB74-7F47-4516-9803-5580FB3BCCFE}"/>
          </ac:picMkLst>
        </pc:picChg>
      </pc:sldChg>
      <pc:sldChg chg="addSp delSp modSp mod">
        <pc:chgData name="ARTI CHAUHAN" userId="9bac87c5-ae79-424f-b51f-e62a43b1f54b" providerId="ADAL" clId="{3A8D532A-4B00-44DB-B0BC-CA6180477157}" dt="2022-09-01T11:06:08.256" v="3049" actId="1076"/>
        <pc:sldMkLst>
          <pc:docMk/>
          <pc:sldMk cId="2127985710" sldId="658"/>
        </pc:sldMkLst>
        <pc:spChg chg="mod">
          <ac:chgData name="ARTI CHAUHAN" userId="9bac87c5-ae79-424f-b51f-e62a43b1f54b" providerId="ADAL" clId="{3A8D532A-4B00-44DB-B0BC-CA6180477157}" dt="2022-08-23T07:03:16.478" v="387" actId="20577"/>
          <ac:spMkLst>
            <pc:docMk/>
            <pc:sldMk cId="2127985710" sldId="658"/>
            <ac:spMk id="2" creationId="{C8B5D04D-78C1-47D0-95F8-3C76A551BA40}"/>
          </ac:spMkLst>
        </pc:spChg>
        <pc:spChg chg="del mod">
          <ac:chgData name="ARTI CHAUHAN" userId="9bac87c5-ae79-424f-b51f-e62a43b1f54b" providerId="ADAL" clId="{3A8D532A-4B00-44DB-B0BC-CA6180477157}" dt="2022-09-01T10:58:58.650" v="2915" actId="478"/>
          <ac:spMkLst>
            <pc:docMk/>
            <pc:sldMk cId="2127985710" sldId="658"/>
            <ac:spMk id="4" creationId="{D845A534-9103-4F1A-85D2-1BD4D9F5D18F}"/>
          </ac:spMkLst>
        </pc:spChg>
        <pc:spChg chg="add del mod">
          <ac:chgData name="ARTI CHAUHAN" userId="9bac87c5-ae79-424f-b51f-e62a43b1f54b" providerId="ADAL" clId="{3A8D532A-4B00-44DB-B0BC-CA6180477157}" dt="2022-09-01T10:59:00.831" v="2916" actId="478"/>
          <ac:spMkLst>
            <pc:docMk/>
            <pc:sldMk cId="2127985710" sldId="658"/>
            <ac:spMk id="5" creationId="{C4DAA4FE-BAD6-45FB-8032-609821893CA9}"/>
          </ac:spMkLst>
        </pc:spChg>
        <pc:spChg chg="del">
          <ac:chgData name="ARTI CHAUHAN" userId="9bac87c5-ae79-424f-b51f-e62a43b1f54b" providerId="ADAL" clId="{3A8D532A-4B00-44DB-B0BC-CA6180477157}" dt="2022-09-01T10:59:35.311" v="2926" actId="478"/>
          <ac:spMkLst>
            <pc:docMk/>
            <pc:sldMk cId="2127985710" sldId="658"/>
            <ac:spMk id="6" creationId="{2AE0F2BF-5D5C-4A68-A1DB-66D49CE5F323}"/>
          </ac:spMkLst>
        </pc:spChg>
        <pc:spChg chg="mod">
          <ac:chgData name="ARTI CHAUHAN" userId="9bac87c5-ae79-424f-b51f-e62a43b1f54b" providerId="ADAL" clId="{3A8D532A-4B00-44DB-B0BC-CA6180477157}" dt="2022-09-01T11:06:08.256" v="3049" actId="1076"/>
          <ac:spMkLst>
            <pc:docMk/>
            <pc:sldMk cId="2127985710" sldId="658"/>
            <ac:spMk id="7" creationId="{1784DC3F-7E76-45C1-B302-74CB04853840}"/>
          </ac:spMkLst>
        </pc:spChg>
        <pc:spChg chg="del mod">
          <ac:chgData name="ARTI CHAUHAN" userId="9bac87c5-ae79-424f-b51f-e62a43b1f54b" providerId="ADAL" clId="{3A8D532A-4B00-44DB-B0BC-CA6180477157}" dt="2022-09-01T10:59:07.815" v="2918" actId="478"/>
          <ac:spMkLst>
            <pc:docMk/>
            <pc:sldMk cId="2127985710" sldId="658"/>
            <ac:spMk id="9" creationId="{ECB98950-28B4-4854-B492-7C81E6534DB6}"/>
          </ac:spMkLst>
        </pc:spChg>
        <pc:spChg chg="del mod">
          <ac:chgData name="ARTI CHAUHAN" userId="9bac87c5-ae79-424f-b51f-e62a43b1f54b" providerId="ADAL" clId="{3A8D532A-4B00-44DB-B0BC-CA6180477157}" dt="2022-09-01T10:59:11.324" v="2919" actId="478"/>
          <ac:spMkLst>
            <pc:docMk/>
            <pc:sldMk cId="2127985710" sldId="658"/>
            <ac:spMk id="10" creationId="{588CCFA6-0E73-4C42-836B-22FF72734710}"/>
          </ac:spMkLst>
        </pc:spChg>
        <pc:spChg chg="add del mod">
          <ac:chgData name="ARTI CHAUHAN" userId="9bac87c5-ae79-424f-b51f-e62a43b1f54b" providerId="ADAL" clId="{3A8D532A-4B00-44DB-B0BC-CA6180477157}" dt="2022-09-01T10:59:04.815" v="2917" actId="478"/>
          <ac:spMkLst>
            <pc:docMk/>
            <pc:sldMk cId="2127985710" sldId="658"/>
            <ac:spMk id="11" creationId="{2C64D005-1A5D-4412-8221-0D14BFF014A6}"/>
          </ac:spMkLst>
        </pc:spChg>
        <pc:spChg chg="del">
          <ac:chgData name="ARTI CHAUHAN" userId="9bac87c5-ae79-424f-b51f-e62a43b1f54b" providerId="ADAL" clId="{3A8D532A-4B00-44DB-B0BC-CA6180477157}" dt="2022-09-01T10:59:24.784" v="2922" actId="478"/>
          <ac:spMkLst>
            <pc:docMk/>
            <pc:sldMk cId="2127985710" sldId="658"/>
            <ac:spMk id="12" creationId="{3591E193-1A76-4DB5-990F-8D19838C66CF}"/>
          </ac:spMkLst>
        </pc:spChg>
        <pc:spChg chg="del mod">
          <ac:chgData name="ARTI CHAUHAN" userId="9bac87c5-ae79-424f-b51f-e62a43b1f54b" providerId="ADAL" clId="{3A8D532A-4B00-44DB-B0BC-CA6180477157}" dt="2022-09-01T10:59:27.674" v="2923" actId="478"/>
          <ac:spMkLst>
            <pc:docMk/>
            <pc:sldMk cId="2127985710" sldId="658"/>
            <ac:spMk id="13" creationId="{5FCE50DA-C789-4F80-88E1-CDB2E4FD9473}"/>
          </ac:spMkLst>
        </pc:spChg>
        <pc:spChg chg="del mod">
          <ac:chgData name="ARTI CHAUHAN" userId="9bac87c5-ae79-424f-b51f-e62a43b1f54b" providerId="ADAL" clId="{3A8D532A-4B00-44DB-B0BC-CA6180477157}" dt="2022-09-01T10:58:55.791" v="2914" actId="478"/>
          <ac:spMkLst>
            <pc:docMk/>
            <pc:sldMk cId="2127985710" sldId="658"/>
            <ac:spMk id="15" creationId="{A590529B-A8F5-4493-B920-3032390570EC}"/>
          </ac:spMkLst>
        </pc:spChg>
        <pc:spChg chg="add del mod">
          <ac:chgData name="ARTI CHAUHAN" userId="9bac87c5-ae79-424f-b51f-e62a43b1f54b" providerId="ADAL" clId="{3A8D532A-4B00-44DB-B0BC-CA6180477157}" dt="2022-09-01T10:59:16.251" v="2920" actId="478"/>
          <ac:spMkLst>
            <pc:docMk/>
            <pc:sldMk cId="2127985710" sldId="658"/>
            <ac:spMk id="19" creationId="{5A2CA9F3-BD08-4E8D-8BA7-602E0D14D665}"/>
          </ac:spMkLst>
        </pc:spChg>
        <pc:spChg chg="add del mod">
          <ac:chgData name="ARTI CHAUHAN" userId="9bac87c5-ae79-424f-b51f-e62a43b1f54b" providerId="ADAL" clId="{3A8D532A-4B00-44DB-B0BC-CA6180477157}" dt="2022-09-01T10:59:21.664" v="2921" actId="478"/>
          <ac:spMkLst>
            <pc:docMk/>
            <pc:sldMk cId="2127985710" sldId="658"/>
            <ac:spMk id="21" creationId="{24C6CE22-E2C4-4AEE-A1E2-78B4D13018A3}"/>
          </ac:spMkLst>
        </pc:spChg>
        <pc:spChg chg="add del mod">
          <ac:chgData name="ARTI CHAUHAN" userId="9bac87c5-ae79-424f-b51f-e62a43b1f54b" providerId="ADAL" clId="{3A8D532A-4B00-44DB-B0BC-CA6180477157}" dt="2022-09-01T10:59:29.758" v="2924" actId="478"/>
          <ac:spMkLst>
            <pc:docMk/>
            <pc:sldMk cId="2127985710" sldId="658"/>
            <ac:spMk id="23" creationId="{88E50226-9EFC-49DD-8B36-7E683C9CF775}"/>
          </ac:spMkLst>
        </pc:spChg>
        <pc:spChg chg="add del mod">
          <ac:chgData name="ARTI CHAUHAN" userId="9bac87c5-ae79-424f-b51f-e62a43b1f54b" providerId="ADAL" clId="{3A8D532A-4B00-44DB-B0BC-CA6180477157}" dt="2022-09-01T10:59:31.862" v="2925" actId="478"/>
          <ac:spMkLst>
            <pc:docMk/>
            <pc:sldMk cId="2127985710" sldId="658"/>
            <ac:spMk id="25" creationId="{EF2D0485-B8AF-4827-A5CC-D4B0E5CBAD08}"/>
          </ac:spMkLst>
        </pc:spChg>
        <pc:spChg chg="add del mod">
          <ac:chgData name="ARTI CHAUHAN" userId="9bac87c5-ae79-424f-b51f-e62a43b1f54b" providerId="ADAL" clId="{3A8D532A-4B00-44DB-B0BC-CA6180477157}" dt="2022-09-01T10:59:41.052" v="2927" actId="478"/>
          <ac:spMkLst>
            <pc:docMk/>
            <pc:sldMk cId="2127985710" sldId="658"/>
            <ac:spMk id="27" creationId="{07A09E0D-876C-403C-ABFF-F84ECB7411DD}"/>
          </ac:spMkLst>
        </pc:spChg>
        <pc:picChg chg="add mod">
          <ac:chgData name="ARTI CHAUHAN" userId="9bac87c5-ae79-424f-b51f-e62a43b1f54b" providerId="ADAL" clId="{3A8D532A-4B00-44DB-B0BC-CA6180477157}" dt="2022-09-01T11:02:58.062" v="3028" actId="1076"/>
          <ac:picMkLst>
            <pc:docMk/>
            <pc:sldMk cId="2127985710" sldId="658"/>
            <ac:picMk id="14" creationId="{7C2C9C51-1809-4B3F-B107-962B857D76AA}"/>
          </ac:picMkLst>
        </pc:picChg>
        <pc:picChg chg="add mod">
          <ac:chgData name="ARTI CHAUHAN" userId="9bac87c5-ae79-424f-b51f-e62a43b1f54b" providerId="ADAL" clId="{3A8D532A-4B00-44DB-B0BC-CA6180477157}" dt="2022-09-01T11:02:55.063" v="3027" actId="1076"/>
          <ac:picMkLst>
            <pc:docMk/>
            <pc:sldMk cId="2127985710" sldId="658"/>
            <ac:picMk id="16" creationId="{08850671-4CBD-4DF9-B507-C1033195AEDF}"/>
          </ac:picMkLst>
        </pc:picChg>
        <pc:picChg chg="del">
          <ac:chgData name="ARTI CHAUHAN" userId="9bac87c5-ae79-424f-b51f-e62a43b1f54b" providerId="ADAL" clId="{3A8D532A-4B00-44DB-B0BC-CA6180477157}" dt="2022-08-23T07:46:54.869" v="1018" actId="478"/>
          <ac:picMkLst>
            <pc:docMk/>
            <pc:sldMk cId="2127985710" sldId="658"/>
            <ac:picMk id="18" creationId="{AA748D81-A069-44DC-BFA4-989835FB253D}"/>
          </ac:picMkLst>
        </pc:picChg>
        <pc:picChg chg="del">
          <ac:chgData name="ARTI CHAUHAN" userId="9bac87c5-ae79-424f-b51f-e62a43b1f54b" providerId="ADAL" clId="{3A8D532A-4B00-44DB-B0BC-CA6180477157}" dt="2022-08-23T07:47:36.852" v="1027" actId="478"/>
          <ac:picMkLst>
            <pc:docMk/>
            <pc:sldMk cId="2127985710" sldId="658"/>
            <ac:picMk id="19" creationId="{B850DB74-7F47-4516-9803-5580FB3BCCFE}"/>
          </ac:picMkLst>
        </pc:picChg>
      </pc:sldChg>
      <pc:sldChg chg="add del">
        <pc:chgData name="ARTI CHAUHAN" userId="9bac87c5-ae79-424f-b51f-e62a43b1f54b" providerId="ADAL" clId="{3A8D532A-4B00-44DB-B0BC-CA6180477157}" dt="2022-09-01T10:55:24.594" v="2818" actId="2696"/>
        <pc:sldMkLst>
          <pc:docMk/>
          <pc:sldMk cId="1213079674" sldId="659"/>
        </pc:sldMkLst>
      </pc:sldChg>
      <pc:sldChg chg="add del">
        <pc:chgData name="ARTI CHAUHAN" userId="9bac87c5-ae79-424f-b51f-e62a43b1f54b" providerId="ADAL" clId="{3A8D532A-4B00-44DB-B0BC-CA6180477157}" dt="2022-09-01T11:03:25.605" v="3032" actId="2696"/>
        <pc:sldMkLst>
          <pc:docMk/>
          <pc:sldMk cId="1415847797" sldId="659"/>
        </pc:sldMkLst>
      </pc:sldChg>
      <pc:sldChg chg="new del">
        <pc:chgData name="ARTI CHAUHAN" userId="9bac87c5-ae79-424f-b51f-e62a43b1f54b" providerId="ADAL" clId="{3A8D532A-4B00-44DB-B0BC-CA6180477157}" dt="2022-09-01T10:51:10.737" v="2740" actId="2696"/>
        <pc:sldMkLst>
          <pc:docMk/>
          <pc:sldMk cId="1757958133" sldId="659"/>
        </pc:sldMkLst>
      </pc:sldChg>
      <pc:sldChg chg="add del">
        <pc:chgData name="ARTI CHAUHAN" userId="9bac87c5-ae79-424f-b51f-e62a43b1f54b" providerId="ADAL" clId="{3A8D532A-4B00-44DB-B0BC-CA6180477157}" dt="2022-09-01T10:58:45.491" v="2912" actId="2696"/>
        <pc:sldMkLst>
          <pc:docMk/>
          <pc:sldMk cId="3471618771" sldId="659"/>
        </pc:sldMkLst>
      </pc:sldChg>
    </pc:docChg>
  </pc:docChgLst>
  <pc:docChgLst>
    <pc:chgData name="ARTI CHAUHAN" userId="9bac87c5-ae79-424f-b51f-e62a43b1f54b" providerId="ADAL" clId="{4419C469-6E0B-495E-8D18-0AF88FC2AA81}"/>
    <pc:docChg chg="modSld">
      <pc:chgData name="ARTI CHAUHAN" userId="9bac87c5-ae79-424f-b51f-e62a43b1f54b" providerId="ADAL" clId="{4419C469-6E0B-495E-8D18-0AF88FC2AA81}" dt="2022-11-16T12:09:24.903" v="0" actId="1076"/>
      <pc:docMkLst>
        <pc:docMk/>
      </pc:docMkLst>
      <pc:sldChg chg="modSp mod">
        <pc:chgData name="ARTI CHAUHAN" userId="9bac87c5-ae79-424f-b51f-e62a43b1f54b" providerId="ADAL" clId="{4419C469-6E0B-495E-8D18-0AF88FC2AA81}" dt="2022-11-16T12:09:24.903" v="0" actId="1076"/>
        <pc:sldMkLst>
          <pc:docMk/>
          <pc:sldMk cId="3422097224" sldId="657"/>
        </pc:sldMkLst>
        <pc:spChg chg="mod">
          <ac:chgData name="ARTI CHAUHAN" userId="9bac87c5-ae79-424f-b51f-e62a43b1f54b" providerId="ADAL" clId="{4419C469-6E0B-495E-8D18-0AF88FC2AA81}" dt="2022-11-16T12:09:24.903" v="0" actId="1076"/>
          <ac:spMkLst>
            <pc:docMk/>
            <pc:sldMk cId="3422097224" sldId="657"/>
            <ac:spMk id="7" creationId="{1784DC3F-7E76-45C1-B302-74CB04853840}"/>
          </ac:spMkLst>
        </pc:spChg>
      </pc:sldChg>
    </pc:docChg>
  </pc:docChgLst>
  <pc:docChgLst>
    <pc:chgData name="ARTI CHAUHAN" userId="9bac87c5-ae79-424f-b51f-e62a43b1f54b" providerId="ADAL" clId="{2AD5A17E-4AC2-4180-9AA6-E3D9F4B9F2D6}"/>
    <pc:docChg chg="modSld">
      <pc:chgData name="ARTI CHAUHAN" userId="9bac87c5-ae79-424f-b51f-e62a43b1f54b" providerId="ADAL" clId="{2AD5A17E-4AC2-4180-9AA6-E3D9F4B9F2D6}" dt="2022-12-08T11:01:59.046" v="0" actId="1076"/>
      <pc:docMkLst>
        <pc:docMk/>
      </pc:docMkLst>
      <pc:sldChg chg="modSp mod">
        <pc:chgData name="ARTI CHAUHAN" userId="9bac87c5-ae79-424f-b51f-e62a43b1f54b" providerId="ADAL" clId="{2AD5A17E-4AC2-4180-9AA6-E3D9F4B9F2D6}" dt="2022-12-08T11:01:59.046" v="0" actId="1076"/>
        <pc:sldMkLst>
          <pc:docMk/>
          <pc:sldMk cId="1318909250" sldId="655"/>
        </pc:sldMkLst>
        <pc:spChg chg="mod">
          <ac:chgData name="ARTI CHAUHAN" userId="9bac87c5-ae79-424f-b51f-e62a43b1f54b" providerId="ADAL" clId="{2AD5A17E-4AC2-4180-9AA6-E3D9F4B9F2D6}" dt="2022-12-08T11:01:59.046" v="0" actId="1076"/>
          <ac:spMkLst>
            <pc:docMk/>
            <pc:sldMk cId="1318909250" sldId="655"/>
            <ac:spMk id="7" creationId="{1784DC3F-7E76-45C1-B302-74CB0485384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2E3446-C668-0D46-A475-03A018C9F99C}" type="datetimeFigureOut">
              <a:rPr lang="en-US" smtClean="0"/>
              <a:t>12/8/2022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0FBF56-9358-E64E-A12C-E94F23D77DC8}" type="slidenum">
              <a:rPr lang="en-US" smtClean="0"/>
              <a:t>‹#›</a:t>
            </a:fld>
            <a:endParaRPr lang="en-US" dirty="0"/>
          </a:p>
        </p:txBody>
      </p:sp>
    </p:spTree>
    <p:extLst>
      <p:ext uri="{BB962C8B-B14F-4D97-AF65-F5344CB8AC3E}">
        <p14:creationId xmlns:p14="http://schemas.microsoft.com/office/powerpoint/2010/main" val="148305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D2418-5498-496B-9B3E-912B9D6443B9}" type="datetimeFigureOut">
              <a:rPr lang="en-US" smtClean="0"/>
              <a:pPr/>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5EBE-E194-4A8A-BBBE-6B90DE9885F5}" type="slidenum">
              <a:rPr lang="en-US" smtClean="0"/>
              <a:pPr/>
              <a:t>‹#›</a:t>
            </a:fld>
            <a:endParaRPr lang="en-US" dirty="0"/>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A5EBE-E194-4A8A-BBBE-6B90DE9885F5}" type="slidenum">
              <a:rPr lang="en-US" smtClean="0"/>
              <a:pPr/>
              <a:t>1</a:t>
            </a:fld>
            <a:endParaRPr lang="en-US" dirty="0"/>
          </a:p>
        </p:txBody>
      </p:sp>
    </p:spTree>
    <p:extLst>
      <p:ext uri="{BB962C8B-B14F-4D97-AF65-F5344CB8AC3E}">
        <p14:creationId xmlns:p14="http://schemas.microsoft.com/office/powerpoint/2010/main" val="97205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A5EBE-E194-4A8A-BBBE-6B90DE9885F5}" type="slidenum">
              <a:rPr lang="en-US" smtClean="0"/>
              <a:pPr/>
              <a:t>2</a:t>
            </a:fld>
            <a:endParaRPr lang="en-US" dirty="0"/>
          </a:p>
        </p:txBody>
      </p:sp>
    </p:spTree>
    <p:extLst>
      <p:ext uri="{BB962C8B-B14F-4D97-AF65-F5344CB8AC3E}">
        <p14:creationId xmlns:p14="http://schemas.microsoft.com/office/powerpoint/2010/main" val="2999738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A5EBE-E194-4A8A-BBBE-6B90DE9885F5}" type="slidenum">
              <a:rPr lang="en-US" smtClean="0"/>
              <a:pPr/>
              <a:t>3</a:t>
            </a:fld>
            <a:endParaRPr lang="en-US" dirty="0"/>
          </a:p>
        </p:txBody>
      </p:sp>
    </p:spTree>
    <p:extLst>
      <p:ext uri="{BB962C8B-B14F-4D97-AF65-F5344CB8AC3E}">
        <p14:creationId xmlns:p14="http://schemas.microsoft.com/office/powerpoint/2010/main" val="97205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DA5EBE-E194-4A8A-BBBE-6B90DE9885F5}" type="slidenum">
              <a:rPr lang="en-US" smtClean="0"/>
              <a:pPr/>
              <a:t>4</a:t>
            </a:fld>
            <a:endParaRPr lang="en-US" dirty="0"/>
          </a:p>
        </p:txBody>
      </p:sp>
    </p:spTree>
    <p:extLst>
      <p:ext uri="{BB962C8B-B14F-4D97-AF65-F5344CB8AC3E}">
        <p14:creationId xmlns:p14="http://schemas.microsoft.com/office/powerpoint/2010/main" val="1910616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230668"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263070" y="254000"/>
            <a:ext cx="2191657" cy="519669"/>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779308"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779308"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230668"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779308"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779308"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230668"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779308"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779308" y="4057114"/>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230668" y="3959450"/>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779308" y="4243301"/>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5164271"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4615631"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5164271"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5164271"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4615631"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5164271"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5164271"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4615631"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5164271"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35"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68" name="Rectangle 67"/>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69"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77"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TextBox 77"/>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9"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7" name="Group 36"/>
          <p:cNvGrpSpPr/>
          <p:nvPr userDrawn="1"/>
        </p:nvGrpSpPr>
        <p:grpSpPr>
          <a:xfrm>
            <a:off x="71948" y="4978614"/>
            <a:ext cx="503788" cy="94721"/>
            <a:chOff x="6014087" y="4646472"/>
            <a:chExt cx="503788" cy="94721"/>
          </a:xfrm>
        </p:grpSpPr>
        <p:sp>
          <p:nvSpPr>
            <p:cNvPr id="38" name="Oval 3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9" name="Oval 3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Oval 3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Oval 4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Oval 4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a:extLst>
              <a:ext uri="{FF2B5EF4-FFF2-40B4-BE49-F238E27FC236}">
                <a16:creationId xmlns:a16="http://schemas.microsoft.com/office/drawing/2014/main" id="{19951EF9-1731-4676-9920-8126AB03C065}"/>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53820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5"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TextBox 45"/>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7" name="Rectangle 16">
            <a:extLst>
              <a:ext uri="{FF2B5EF4-FFF2-40B4-BE49-F238E27FC236}">
                <a16:creationId xmlns:a16="http://schemas.microsoft.com/office/drawing/2014/main" id="{6624D5CB-7539-4B66-9F0D-472C9AF5E724}"/>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338804"/>
      </p:ext>
    </p:extLst>
  </p:cSld>
  <p:clrMapOvr>
    <a:masterClrMapping/>
  </p:clrMapOvr>
  <p:extLst>
    <p:ext uri="{DCECCB84-F9BA-43D5-87BE-67443E8EF086}">
      <p15:sldGuideLst xmlns:p15="http://schemas.microsoft.com/office/powerpoint/2012/main">
        <p15:guide id="1" orient="horz" pos="161" userDrawn="1">
          <p15:clr>
            <a:srgbClr val="FBAE40"/>
          </p15:clr>
        </p15:guide>
        <p15:guide id="2" pos="164" userDrawn="1">
          <p15:clr>
            <a:srgbClr val="FBAE40"/>
          </p15:clr>
        </p15:guide>
        <p15:guide id="3" orient="horz" pos="3078" userDrawn="1">
          <p15:clr>
            <a:srgbClr val="FBAE40"/>
          </p15:clr>
        </p15:guide>
        <p15:guide id="4" pos="5598"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ontent with Square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6" y="1"/>
            <a:ext cx="5653834" cy="4406900"/>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3" name="Text Placeholder 2"/>
          <p:cNvSpPr>
            <a:spLocks noGrp="1"/>
          </p:cNvSpPr>
          <p:nvPr userDrawn="1">
            <p:ph type="body" sz="quarter" idx="10" hasCustomPrompt="1"/>
          </p:nvPr>
        </p:nvSpPr>
        <p:spPr>
          <a:xfrm>
            <a:off x="277584" y="1295399"/>
            <a:ext cx="2260600" cy="254001"/>
          </a:xfrm>
        </p:spPr>
        <p:txBody>
          <a:bodyPr/>
          <a:lstStyle>
            <a:lvl1pPr marL="0" indent="0" algn="l" defTabSz="1828754"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7584" y="1674584"/>
            <a:ext cx="2260600" cy="3085101"/>
          </a:xfrm>
        </p:spPr>
        <p:txBody>
          <a:bodyPr/>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7" name="Title 1"/>
          <p:cNvSpPr>
            <a:spLocks noGrp="1"/>
          </p:cNvSpPr>
          <p:nvPr userDrawn="1">
            <p:ph type="ctrTitle" hasCustomPrompt="1"/>
          </p:nvPr>
        </p:nvSpPr>
        <p:spPr>
          <a:xfrm>
            <a:off x="277584" y="254001"/>
            <a:ext cx="4198723" cy="909593"/>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8" name="Rectangle 37"/>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39"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8"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9" name="TextBox 48"/>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31" name="Group 30"/>
          <p:cNvGrpSpPr/>
          <p:nvPr userDrawn="1"/>
        </p:nvGrpSpPr>
        <p:grpSpPr>
          <a:xfrm>
            <a:off x="71949" y="4978615"/>
            <a:ext cx="503788" cy="94721"/>
            <a:chOff x="6014087" y="4646472"/>
            <a:chExt cx="503788" cy="94721"/>
          </a:xfrm>
        </p:grpSpPr>
        <p:sp>
          <p:nvSpPr>
            <p:cNvPr id="32" name="Oval 3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33" name="Oval 3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4" name="Oval 3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5" name="Oval 3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6" name="Oval 3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17194984"/>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Content with Circular image">
    <p:spTree>
      <p:nvGrpSpPr>
        <p:cNvPr id="1" name=""/>
        <p:cNvGrpSpPr/>
        <p:nvPr/>
      </p:nvGrpSpPr>
      <p:grpSpPr>
        <a:xfrm>
          <a:off x="0" y="0"/>
          <a:ext cx="0" cy="0"/>
          <a:chOff x="0" y="0"/>
          <a:chExt cx="0" cy="0"/>
        </a:xfrm>
      </p:grpSpPr>
      <p:sp>
        <p:nvSpPr>
          <p:cNvPr id="3" name="Text Placeholder 2"/>
          <p:cNvSpPr>
            <a:spLocks noGrp="1"/>
          </p:cNvSpPr>
          <p:nvPr userDrawn="1">
            <p:ph type="body" sz="quarter" idx="10" hasCustomPrompt="1"/>
          </p:nvPr>
        </p:nvSpPr>
        <p:spPr>
          <a:xfrm>
            <a:off x="275771" y="1295399"/>
            <a:ext cx="2260600" cy="254001"/>
          </a:xfrm>
        </p:spPr>
        <p:txBody>
          <a:bodyPr/>
          <a:lstStyle>
            <a:lvl1pPr marL="0" indent="0" algn="l" defTabSz="1828754"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5771" y="1674584"/>
            <a:ext cx="2260600" cy="3085101"/>
          </a:xfrm>
        </p:spPr>
        <p:txBody>
          <a:bodyPr/>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5771"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4" name="Picture Placeholder 9"/>
          <p:cNvSpPr>
            <a:spLocks noGrp="1"/>
          </p:cNvSpPr>
          <p:nvPr>
            <p:ph type="pic" sz="quarter" idx="14" hasCustomPrompt="1"/>
          </p:nvPr>
        </p:nvSpPr>
        <p:spPr>
          <a:xfrm>
            <a:off x="4928634" y="584200"/>
            <a:ext cx="4064000" cy="4064000"/>
          </a:xfrm>
          <a:prstGeom prst="ellipse">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19" name="Title 1"/>
          <p:cNvSpPr>
            <a:spLocks noGrp="1"/>
          </p:cNvSpPr>
          <p:nvPr>
            <p:ph type="ctrTitle" hasCustomPrompt="1"/>
          </p:nvPr>
        </p:nvSpPr>
        <p:spPr>
          <a:xfrm>
            <a:off x="277584" y="254001"/>
            <a:ext cx="5151666" cy="909593"/>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9" name="TextBox 38"/>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9" y="4978615"/>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32" name="Oval 31"/>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3" name="Oval 3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4" name="Oval 3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5" name="Oval 3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5274191"/>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Content with Multiple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5" y="254000"/>
            <a:ext cx="5245100" cy="914400"/>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userDrawn="1">
            <p:ph type="body" sz="quarter" idx="11" hasCustomPrompt="1"/>
          </p:nvPr>
        </p:nvSpPr>
        <p:spPr>
          <a:xfrm>
            <a:off x="277585" y="3896490"/>
            <a:ext cx="2061471" cy="184150"/>
          </a:xfrm>
        </p:spPr>
        <p:txBody>
          <a:bodyPr anchor="ctr" anchorCtr="0"/>
          <a:lstStyle>
            <a:lvl1pPr marL="0" indent="0" algn="l" defTabSz="1828754"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16" name="Text Placeholder 2"/>
          <p:cNvSpPr>
            <a:spLocks noGrp="1"/>
          </p:cNvSpPr>
          <p:nvPr userDrawn="1">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Text Placeholder 2"/>
          <p:cNvSpPr>
            <a:spLocks noGrp="1"/>
          </p:cNvSpPr>
          <p:nvPr>
            <p:ph type="body" sz="quarter" idx="13" hasCustomPrompt="1"/>
          </p:nvPr>
        </p:nvSpPr>
        <p:spPr>
          <a:xfrm>
            <a:off x="277585" y="4211109"/>
            <a:ext cx="2061471" cy="671315"/>
          </a:xfrm>
        </p:spPr>
        <p:txBody>
          <a:bodyPr tIns="0" bIns="0"/>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3" name="Text Placeholder 2"/>
          <p:cNvSpPr>
            <a:spLocks noGrp="1"/>
          </p:cNvSpPr>
          <p:nvPr>
            <p:ph type="body" sz="quarter" idx="14" hasCustomPrompt="1"/>
          </p:nvPr>
        </p:nvSpPr>
        <p:spPr>
          <a:xfrm>
            <a:off x="2442487" y="3896490"/>
            <a:ext cx="2051148" cy="184150"/>
          </a:xfrm>
        </p:spPr>
        <p:txBody>
          <a:bodyPr anchor="ctr" anchorCtr="0"/>
          <a:lstStyle>
            <a:lvl1pPr marL="0" indent="0" algn="l" defTabSz="1828754"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4" name="Text Placeholder 2"/>
          <p:cNvSpPr>
            <a:spLocks noGrp="1"/>
          </p:cNvSpPr>
          <p:nvPr>
            <p:ph type="body" sz="quarter" idx="15" hasCustomPrompt="1"/>
          </p:nvPr>
        </p:nvSpPr>
        <p:spPr>
          <a:xfrm>
            <a:off x="2442487" y="4211109"/>
            <a:ext cx="2051148" cy="671315"/>
          </a:xfrm>
        </p:spPr>
        <p:txBody>
          <a:bodyPr tIns="0" bIns="0"/>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5" name="Text Placeholder 2"/>
          <p:cNvSpPr>
            <a:spLocks noGrp="1"/>
          </p:cNvSpPr>
          <p:nvPr>
            <p:ph type="body" sz="quarter" idx="16" hasCustomPrompt="1"/>
          </p:nvPr>
        </p:nvSpPr>
        <p:spPr>
          <a:xfrm>
            <a:off x="4637096" y="3896490"/>
            <a:ext cx="2061471" cy="184150"/>
          </a:xfrm>
        </p:spPr>
        <p:txBody>
          <a:bodyPr anchor="ctr" anchorCtr="0"/>
          <a:lstStyle>
            <a:lvl1pPr marL="0" indent="0" algn="l" defTabSz="1828754"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6" name="Text Placeholder 2"/>
          <p:cNvSpPr>
            <a:spLocks noGrp="1"/>
          </p:cNvSpPr>
          <p:nvPr>
            <p:ph type="body" sz="quarter" idx="17" hasCustomPrompt="1"/>
          </p:nvPr>
        </p:nvSpPr>
        <p:spPr>
          <a:xfrm>
            <a:off x="4637096" y="4211109"/>
            <a:ext cx="2061471" cy="671315"/>
          </a:xfrm>
        </p:spPr>
        <p:txBody>
          <a:bodyPr tIns="0" bIns="0"/>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7" name="Text Placeholder 2"/>
          <p:cNvSpPr>
            <a:spLocks noGrp="1"/>
          </p:cNvSpPr>
          <p:nvPr>
            <p:ph type="body" sz="quarter" idx="18" hasCustomPrompt="1"/>
          </p:nvPr>
        </p:nvSpPr>
        <p:spPr>
          <a:xfrm>
            <a:off x="6842026" y="3896490"/>
            <a:ext cx="2061471" cy="184150"/>
          </a:xfrm>
        </p:spPr>
        <p:txBody>
          <a:bodyPr anchor="ctr" anchorCtr="0"/>
          <a:lstStyle>
            <a:lvl1pPr marL="0" indent="0" algn="l" defTabSz="1828754"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8" name="Text Placeholder 2"/>
          <p:cNvSpPr>
            <a:spLocks noGrp="1"/>
          </p:cNvSpPr>
          <p:nvPr>
            <p:ph type="body" sz="quarter" idx="19" hasCustomPrompt="1"/>
          </p:nvPr>
        </p:nvSpPr>
        <p:spPr>
          <a:xfrm>
            <a:off x="6842026" y="4211109"/>
            <a:ext cx="2061471" cy="671315"/>
          </a:xfrm>
        </p:spPr>
        <p:txBody>
          <a:bodyPr tIns="0" bIns="0"/>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25" name="Picture Placeholder 9"/>
          <p:cNvSpPr>
            <a:spLocks noGrp="1"/>
          </p:cNvSpPr>
          <p:nvPr>
            <p:ph type="pic" sz="quarter" idx="24" hasCustomPrompt="1"/>
          </p:nvPr>
        </p:nvSpPr>
        <p:spPr>
          <a:xfrm>
            <a:off x="277584"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7" name="Picture Placeholder 9"/>
          <p:cNvSpPr>
            <a:spLocks noGrp="1"/>
          </p:cNvSpPr>
          <p:nvPr>
            <p:ph type="pic" sz="quarter" idx="25" hasCustomPrompt="1"/>
          </p:nvPr>
        </p:nvSpPr>
        <p:spPr>
          <a:xfrm>
            <a:off x="2442487"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8" name="Picture Placeholder 9"/>
          <p:cNvSpPr>
            <a:spLocks noGrp="1"/>
          </p:cNvSpPr>
          <p:nvPr>
            <p:ph type="pic" sz="quarter" idx="26" hasCustomPrompt="1"/>
          </p:nvPr>
        </p:nvSpPr>
        <p:spPr>
          <a:xfrm>
            <a:off x="4647418"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9" name="Picture Placeholder 9"/>
          <p:cNvSpPr>
            <a:spLocks noGrp="1"/>
          </p:cNvSpPr>
          <p:nvPr>
            <p:ph type="pic" sz="quarter" idx="27" hasCustomPrompt="1"/>
          </p:nvPr>
        </p:nvSpPr>
        <p:spPr>
          <a:xfrm>
            <a:off x="6852349"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43" name="Rectangle 42"/>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45"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3"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4" name="TextBox 53"/>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5"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cxnSp>
        <p:nvCxnSpPr>
          <p:cNvPr id="42"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userDrawn="1"/>
        </p:nvGrpSpPr>
        <p:grpSpPr>
          <a:xfrm>
            <a:off x="71949" y="4978615"/>
            <a:ext cx="503788" cy="94721"/>
            <a:chOff x="6014087" y="4646472"/>
            <a:chExt cx="503788" cy="94721"/>
          </a:xfrm>
        </p:grpSpPr>
        <p:sp>
          <p:nvSpPr>
            <p:cNvPr id="48" name="Oval 4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49" name="Oval 4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0" name="Oval 4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1" name="Oval 5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2" name="Oval 5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30501626"/>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Content with Bullet points an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5" y="254000"/>
            <a:ext cx="5245100" cy="914400"/>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03200"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27" name="Text Placeholder 2"/>
          <p:cNvSpPr>
            <a:spLocks noGrp="1"/>
          </p:cNvSpPr>
          <p:nvPr>
            <p:ph type="body" sz="quarter" idx="11" hasCustomPrompt="1"/>
          </p:nvPr>
        </p:nvSpPr>
        <p:spPr>
          <a:xfrm>
            <a:off x="579282" y="2903315"/>
            <a:ext cx="2089075" cy="390893"/>
          </a:xfrm>
        </p:spPr>
        <p:txBody>
          <a:bodyPr tIns="0"/>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28" name="Text Placeholder 38"/>
          <p:cNvSpPr>
            <a:spLocks noGrp="1"/>
          </p:cNvSpPr>
          <p:nvPr>
            <p:ph type="body" sz="quarter" idx="16" hasCustomPrompt="1"/>
          </p:nvPr>
        </p:nvSpPr>
        <p:spPr>
          <a:xfrm>
            <a:off x="2794449"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29" name="Text Placeholder 2"/>
          <p:cNvSpPr>
            <a:spLocks noGrp="1"/>
          </p:cNvSpPr>
          <p:nvPr>
            <p:ph type="body" sz="quarter" idx="17" hasCustomPrompt="1"/>
          </p:nvPr>
        </p:nvSpPr>
        <p:spPr>
          <a:xfrm>
            <a:off x="3170531" y="2687410"/>
            <a:ext cx="2089075" cy="182563"/>
          </a:xfrm>
        </p:spPr>
        <p:txBody>
          <a:bodyPr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0" name="Text Placeholder 2"/>
          <p:cNvSpPr>
            <a:spLocks noGrp="1"/>
          </p:cNvSpPr>
          <p:nvPr>
            <p:ph type="body" sz="quarter" idx="18" hasCustomPrompt="1"/>
          </p:nvPr>
        </p:nvSpPr>
        <p:spPr>
          <a:xfrm>
            <a:off x="3170531" y="2903315"/>
            <a:ext cx="2089075" cy="390893"/>
          </a:xfrm>
        </p:spPr>
        <p:txBody>
          <a:bodyPr tIns="0"/>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31" name="Text Placeholder 38"/>
          <p:cNvSpPr>
            <a:spLocks noGrp="1"/>
          </p:cNvSpPr>
          <p:nvPr>
            <p:ph type="body" sz="quarter" idx="19" hasCustomPrompt="1"/>
          </p:nvPr>
        </p:nvSpPr>
        <p:spPr>
          <a:xfrm>
            <a:off x="203200"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32" name="Text Placeholder 2"/>
          <p:cNvSpPr>
            <a:spLocks noGrp="1"/>
          </p:cNvSpPr>
          <p:nvPr>
            <p:ph type="body" sz="quarter" idx="20" hasCustomPrompt="1"/>
          </p:nvPr>
        </p:nvSpPr>
        <p:spPr>
          <a:xfrm>
            <a:off x="579282" y="3771298"/>
            <a:ext cx="2089075" cy="182563"/>
          </a:xfrm>
        </p:spPr>
        <p:txBody>
          <a:bodyPr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3" name="Text Placeholder 2"/>
          <p:cNvSpPr>
            <a:spLocks noGrp="1"/>
          </p:cNvSpPr>
          <p:nvPr>
            <p:ph type="body" sz="quarter" idx="21" hasCustomPrompt="1"/>
          </p:nvPr>
        </p:nvSpPr>
        <p:spPr>
          <a:xfrm>
            <a:off x="579282" y="3987203"/>
            <a:ext cx="2089075" cy="390893"/>
          </a:xfrm>
        </p:spPr>
        <p:txBody>
          <a:bodyPr tIns="0"/>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4" name="Text Placeholder 38"/>
          <p:cNvSpPr>
            <a:spLocks noGrp="1"/>
          </p:cNvSpPr>
          <p:nvPr>
            <p:ph type="body" sz="quarter" idx="22" hasCustomPrompt="1"/>
          </p:nvPr>
        </p:nvSpPr>
        <p:spPr>
          <a:xfrm>
            <a:off x="2794449"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45" name="Text Placeholder 2"/>
          <p:cNvSpPr>
            <a:spLocks noGrp="1"/>
          </p:cNvSpPr>
          <p:nvPr>
            <p:ph type="body" sz="quarter" idx="23" hasCustomPrompt="1"/>
          </p:nvPr>
        </p:nvSpPr>
        <p:spPr>
          <a:xfrm>
            <a:off x="3170531" y="3771298"/>
            <a:ext cx="2089075" cy="182563"/>
          </a:xfrm>
        </p:spPr>
        <p:txBody>
          <a:bodyPr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6" name="Text Placeholder 2"/>
          <p:cNvSpPr>
            <a:spLocks noGrp="1"/>
          </p:cNvSpPr>
          <p:nvPr>
            <p:ph type="body" sz="quarter" idx="24" hasCustomPrompt="1"/>
          </p:nvPr>
        </p:nvSpPr>
        <p:spPr>
          <a:xfrm>
            <a:off x="3170531" y="3987203"/>
            <a:ext cx="2089075" cy="390893"/>
          </a:xfrm>
        </p:spPr>
        <p:txBody>
          <a:bodyPr tIns="0"/>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8" name="Text Placeholder 2"/>
          <p:cNvSpPr>
            <a:spLocks noGrp="1"/>
          </p:cNvSpPr>
          <p:nvPr>
            <p:ph type="body" sz="quarter" idx="10" hasCustomPrompt="1"/>
          </p:nvPr>
        </p:nvSpPr>
        <p:spPr>
          <a:xfrm>
            <a:off x="277585" y="1295400"/>
            <a:ext cx="5056406" cy="685801"/>
          </a:xfrm>
        </p:spPr>
        <p:txBody>
          <a:bodyPr/>
          <a:lstStyle>
            <a:lvl1pPr marL="0" indent="0" algn="l" defTabSz="1828754"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49" name="Text Placeholder 2"/>
          <p:cNvSpPr>
            <a:spLocks noGrp="1"/>
          </p:cNvSpPr>
          <p:nvPr>
            <p:ph type="body" sz="quarter" idx="25" hasCustomPrompt="1"/>
          </p:nvPr>
        </p:nvSpPr>
        <p:spPr>
          <a:xfrm>
            <a:off x="579282" y="2687410"/>
            <a:ext cx="2089075" cy="182563"/>
          </a:xfrm>
        </p:spPr>
        <p:txBody>
          <a:bodyPr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3" name="Picture Placeholder 9"/>
          <p:cNvSpPr>
            <a:spLocks noGrp="1"/>
          </p:cNvSpPr>
          <p:nvPr>
            <p:ph type="pic" sz="quarter" idx="27" hasCustomPrompt="1"/>
          </p:nvPr>
        </p:nvSpPr>
        <p:spPr>
          <a:xfrm>
            <a:off x="5562600" y="254000"/>
            <a:ext cx="3583799" cy="4572000"/>
          </a:xfrm>
          <a:prstGeom prst="rect">
            <a:avLst/>
          </a:prstGeom>
        </p:spPr>
        <p:txBody>
          <a:bodyPr>
            <a:noAutofit/>
          </a:bodyPr>
          <a:lstStyle>
            <a:lvl1pPr marL="0" indent="0" algn="ctr">
              <a:buFontTx/>
              <a:buNone/>
              <a:defRPr sz="14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image</a:t>
            </a:r>
          </a:p>
        </p:txBody>
      </p:sp>
      <p:sp>
        <p:nvSpPr>
          <p:cNvPr id="34" name="Text Placeholder 2"/>
          <p:cNvSpPr>
            <a:spLocks noGrp="1"/>
          </p:cNvSpPr>
          <p:nvPr>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0" name="TextBox 59"/>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41" name="Group 40"/>
          <p:cNvGrpSpPr/>
          <p:nvPr userDrawn="1"/>
        </p:nvGrpSpPr>
        <p:grpSpPr>
          <a:xfrm>
            <a:off x="71949" y="4978615"/>
            <a:ext cx="503788" cy="94721"/>
            <a:chOff x="6014087" y="4646472"/>
            <a:chExt cx="503788" cy="94721"/>
          </a:xfrm>
        </p:grpSpPr>
        <p:sp>
          <p:nvSpPr>
            <p:cNvPr id="42" name="Oval 4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51853706"/>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Quote Slide">
    <p:spTree>
      <p:nvGrpSpPr>
        <p:cNvPr id="1" name=""/>
        <p:cNvGrpSpPr/>
        <p:nvPr/>
      </p:nvGrpSpPr>
      <p:grpSpPr>
        <a:xfrm>
          <a:off x="0" y="0"/>
          <a:ext cx="0" cy="0"/>
          <a:chOff x="0" y="0"/>
          <a:chExt cx="0" cy="0"/>
        </a:xfrm>
      </p:grpSpPr>
      <p:sp>
        <p:nvSpPr>
          <p:cNvPr id="33" name="Oval 32"/>
          <p:cNvSpPr/>
          <p:nvPr userDrawn="1"/>
        </p:nvSpPr>
        <p:spPr>
          <a:xfrm>
            <a:off x="-1317287" y="154716"/>
            <a:ext cx="4808884" cy="480888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47" name="Title 1"/>
          <p:cNvSpPr>
            <a:spLocks noGrp="1"/>
          </p:cNvSpPr>
          <p:nvPr userDrawn="1">
            <p:ph type="ctrTitle" hasCustomPrompt="1"/>
          </p:nvPr>
        </p:nvSpPr>
        <p:spPr>
          <a:xfrm>
            <a:off x="275770" y="254000"/>
            <a:ext cx="5245100" cy="914400"/>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Add a quote</a:t>
            </a:r>
            <a:br>
              <a:rPr lang="en-US" dirty="0"/>
            </a:br>
            <a:r>
              <a:rPr lang="en-US" dirty="0"/>
              <a:t>below</a:t>
            </a:r>
          </a:p>
        </p:txBody>
      </p:sp>
      <p:sp>
        <p:nvSpPr>
          <p:cNvPr id="48" name="Text Placeholder 2"/>
          <p:cNvSpPr>
            <a:spLocks noGrp="1"/>
          </p:cNvSpPr>
          <p:nvPr>
            <p:ph type="body" sz="quarter" idx="10" hasCustomPrompt="1"/>
          </p:nvPr>
        </p:nvSpPr>
        <p:spPr>
          <a:xfrm>
            <a:off x="275769" y="2184400"/>
            <a:ext cx="3794374" cy="876301"/>
          </a:xfrm>
        </p:spPr>
        <p:txBody>
          <a:bodyPr/>
          <a:lstStyle>
            <a:lvl1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a:t>
            </a:r>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25" name="Text Placeholder 2"/>
          <p:cNvSpPr>
            <a:spLocks noGrp="1"/>
          </p:cNvSpPr>
          <p:nvPr>
            <p:ph type="body" sz="quarter" idx="11" hasCustomPrompt="1"/>
          </p:nvPr>
        </p:nvSpPr>
        <p:spPr>
          <a:xfrm>
            <a:off x="275769" y="3174999"/>
            <a:ext cx="3794374" cy="203202"/>
          </a:xfrm>
        </p:spPr>
        <p:txBody>
          <a:bodyPr/>
          <a:lstStyle>
            <a:lvl1pPr marL="0" indent="0" algn="l" defTabSz="1828754"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184399"/>
            <a:ext cx="4428402" cy="1850572"/>
          </a:xfrm>
        </p:spPr>
        <p:txBody>
          <a:bodyPr/>
          <a:lstStyle>
            <a:lvl1pPr marL="0" indent="0" algn="l" defTabSz="1828754"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23" name="Rectangle 22"/>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24"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6" name="TextBox 3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9" y="4978615"/>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87060074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5" y="254000"/>
            <a:ext cx="5245100" cy="914400"/>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7584" y="1295399"/>
            <a:ext cx="3556000" cy="475344"/>
          </a:xfrm>
        </p:spPr>
        <p:txBody>
          <a:bodyPr/>
          <a:lstStyle>
            <a:lvl1pPr marL="0" indent="0" algn="l" defTabSz="1828754"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Small table with optional highlight column</a:t>
            </a:r>
          </a:p>
        </p:txBody>
      </p:sp>
      <p:sp>
        <p:nvSpPr>
          <p:cNvPr id="15" name="Text Placeholder 2"/>
          <p:cNvSpPr>
            <a:spLocks noGrp="1"/>
          </p:cNvSpPr>
          <p:nvPr>
            <p:ph type="body" sz="quarter" idx="11" hasCustomPrompt="1"/>
          </p:nvPr>
        </p:nvSpPr>
        <p:spPr>
          <a:xfrm>
            <a:off x="277584" y="1861148"/>
            <a:ext cx="3556000" cy="2826742"/>
          </a:xfrm>
        </p:spPr>
        <p:txBody>
          <a:bodyPr/>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 name="Table Placeholder 3"/>
          <p:cNvSpPr>
            <a:spLocks noGrp="1"/>
          </p:cNvSpPr>
          <p:nvPr>
            <p:ph type="tbl" sz="quarter" idx="13" hasCustomPrompt="1"/>
          </p:nvPr>
        </p:nvSpPr>
        <p:spPr>
          <a:xfrm>
            <a:off x="4035425" y="1295400"/>
            <a:ext cx="4868070" cy="3392488"/>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table</a:t>
            </a:r>
          </a:p>
        </p:txBody>
      </p:sp>
      <p:sp>
        <p:nvSpPr>
          <p:cNvPr id="25" name="Rectangle 24"/>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5" name="TextBox 34"/>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9" y="4978615"/>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3" name="Oval 3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13376424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5" y="254000"/>
            <a:ext cx="5245100" cy="914400"/>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1"/>
            <a:ext cx="3556000" cy="3392489"/>
          </a:xfrm>
        </p:spPr>
        <p:txBody>
          <a:bodyPr/>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endParaRPr lang="en-US" dirty="0"/>
          </a:p>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a:t>
            </a:r>
            <a:r>
              <a:rPr lang="en-US" dirty="0" err="1"/>
              <a:t>maximus</a:t>
            </a:r>
            <a:r>
              <a:rPr lang="en-US" dirty="0"/>
              <a:t>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7" name="Chart Placeholder 2"/>
          <p:cNvSpPr>
            <a:spLocks noGrp="1"/>
          </p:cNvSpPr>
          <p:nvPr>
            <p:ph type="chart" sz="quarter" idx="14" hasCustomPrompt="1"/>
          </p:nvPr>
        </p:nvSpPr>
        <p:spPr>
          <a:xfrm>
            <a:off x="4035425" y="1295400"/>
            <a:ext cx="4868070" cy="3392488"/>
          </a:xfrm>
        </p:spPr>
        <p:txBody>
          <a:bodyPr/>
          <a:lstStyle>
            <a:lvl1pPr marL="1714457" marR="0" indent="0" algn="ctr" defTabSz="457189"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latin typeface="Arial" panose="020B0604020202020204" pitchFamily="34" charset="0"/>
                <a:cs typeface="Arial" panose="020B0604020202020204" pitchFamily="34" charset="0"/>
              </a:defRPr>
            </a:lvl1pPr>
          </a:lstStyle>
          <a:p>
            <a:pPr marL="0" marR="0" lvl="0" indent="0" algn="l" defTabSz="457189"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to add chart/graph</a:t>
            </a:r>
          </a:p>
        </p:txBody>
      </p:sp>
      <p:sp>
        <p:nvSpPr>
          <p:cNvPr id="13" name="Text Placeholder 2"/>
          <p:cNvSpPr>
            <a:spLocks noGrp="1"/>
          </p:cNvSpPr>
          <p:nvPr>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Rectangle 25"/>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27"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6" name="TextBox 3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9" y="4978615"/>
            <a:ext cx="503788" cy="94721"/>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3618598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5" y="254000"/>
            <a:ext cx="4902200" cy="914400"/>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5" y="1295401"/>
            <a:ext cx="4673600" cy="3061446"/>
          </a:xfrm>
        </p:spPr>
        <p:txBody>
          <a:bodyPr numCol="2" spcCol="274320"/>
          <a:lstStyle>
            <a:lvl1pPr marL="0" indent="0" algn="l" defTabSz="1828754"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Two column body copy in size 10pt or 8pt as minimum.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16" name="Text Placeholder 2"/>
          <p:cNvSpPr>
            <a:spLocks noGrp="1"/>
          </p:cNvSpPr>
          <p:nvPr>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 name="SmartArt Placeholder 2"/>
          <p:cNvSpPr>
            <a:spLocks noGrp="1"/>
          </p:cNvSpPr>
          <p:nvPr>
            <p:ph type="dgm" sz="quarter" idx="13" hasCustomPrompt="1"/>
          </p:nvPr>
        </p:nvSpPr>
        <p:spPr>
          <a:xfrm>
            <a:off x="5225143" y="696914"/>
            <a:ext cx="3659145" cy="3933825"/>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Infographics/SmartArt</a:t>
            </a:r>
          </a:p>
        </p:txBody>
      </p:sp>
      <p:sp>
        <p:nvSpPr>
          <p:cNvPr id="25" name="Rectangle 24"/>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5" name="TextBox 34"/>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9" y="4978615"/>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94589914"/>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8131" y="254001"/>
            <a:ext cx="5245100" cy="520700"/>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287198" y="874485"/>
            <a:ext cx="4025901" cy="943164"/>
          </a:xfrm>
        </p:spPr>
        <p:txBody>
          <a:bodyPr/>
          <a:lstStyle>
            <a:lvl1pPr marL="0" indent="0" algn="l" defTabSz="1828754"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6" name="Text Placeholder 2"/>
          <p:cNvSpPr>
            <a:spLocks noGrp="1"/>
          </p:cNvSpPr>
          <p:nvPr userDrawn="1">
            <p:ph type="body" sz="quarter" idx="12" hasCustomPrompt="1"/>
          </p:nvPr>
        </p:nvSpPr>
        <p:spPr>
          <a:xfrm>
            <a:off x="278131"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06559" y="542376"/>
            <a:ext cx="4720038" cy="3115225"/>
          </a:xfrm>
          <a:prstGeom prst="rect">
            <a:avLst/>
          </a:prstGeom>
          <a:ln w="12700">
            <a:miter lim="400000"/>
          </a:ln>
        </p:spPr>
      </p:pic>
      <p:sp>
        <p:nvSpPr>
          <p:cNvPr id="4" name="Text Placeholder 3"/>
          <p:cNvSpPr>
            <a:spLocks noGrp="1"/>
          </p:cNvSpPr>
          <p:nvPr>
            <p:ph type="body" sz="quarter" idx="27" hasCustomPrompt="1"/>
          </p:nvPr>
        </p:nvSpPr>
        <p:spPr>
          <a:xfrm>
            <a:off x="4541202" y="38082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4572000" y="39511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6008052" y="38082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6038850" y="39511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7493952" y="38082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7524750" y="39511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4541202" y="41511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4572000" y="42940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6008052" y="41511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6038850" y="42940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7493952" y="41511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7524750" y="42940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287199" y="2695542"/>
            <a:ext cx="1963055" cy="431074"/>
          </a:xfrm>
        </p:spPr>
        <p:txBody>
          <a:bodyPr lIns="0" tIns="0" rIns="0" bIns="0"/>
          <a:lstStyle>
            <a:lvl1pPr marL="171446" indent="-171446" algn="l" defTabSz="1828754"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4776470" y="1277751"/>
            <a:ext cx="390843" cy="388006"/>
          </a:xfrm>
          <a:prstGeom prst="ellipse">
            <a:avLst/>
          </a:prstGeom>
          <a:solidFill>
            <a:schemeClr val="accent1"/>
          </a:solidFill>
        </p:spPr>
        <p:txBody>
          <a:bodyPr lIns="0" rIns="0" anchor="ctr" anchorCtr="0"/>
          <a:lstStyle>
            <a:lvl1pPr marL="0" indent="0" algn="ctr" defTabSz="1828754"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6552295" y="1197317"/>
            <a:ext cx="390843" cy="388006"/>
          </a:xfrm>
          <a:prstGeom prst="ellipse">
            <a:avLst/>
          </a:prstGeom>
          <a:solidFill>
            <a:schemeClr val="accent5"/>
          </a:solidFill>
        </p:spPr>
        <p:txBody>
          <a:bodyPr lIns="0" rIns="0" anchor="ctr" anchorCtr="0"/>
          <a:lstStyle>
            <a:lvl1pPr marL="0" indent="0" algn="ctr" defTabSz="1828754"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7044206" y="1471755"/>
            <a:ext cx="390843" cy="388006"/>
          </a:xfrm>
          <a:prstGeom prst="ellipse">
            <a:avLst/>
          </a:prstGeom>
          <a:solidFill>
            <a:schemeClr val="accent2"/>
          </a:solidFill>
        </p:spPr>
        <p:txBody>
          <a:bodyPr lIns="0" rIns="0" anchor="ctr" anchorCtr="0"/>
          <a:lstStyle>
            <a:lvl1pPr marL="0" indent="0" algn="ctr" defTabSz="1828754"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5648008" y="2245350"/>
            <a:ext cx="390843" cy="388006"/>
          </a:xfrm>
          <a:prstGeom prst="ellipse">
            <a:avLst/>
          </a:prstGeom>
          <a:solidFill>
            <a:schemeClr val="accent6"/>
          </a:solidFill>
        </p:spPr>
        <p:txBody>
          <a:bodyPr lIns="0" rIns="0" anchor="ctr" anchorCtr="0"/>
          <a:lstStyle>
            <a:lvl1pPr marL="0" indent="0" algn="ctr" defTabSz="1828754"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7665245" y="1743701"/>
            <a:ext cx="390843" cy="388006"/>
          </a:xfrm>
          <a:prstGeom prst="ellipse">
            <a:avLst/>
          </a:prstGeom>
          <a:solidFill>
            <a:schemeClr val="accent4"/>
          </a:solidFill>
        </p:spPr>
        <p:txBody>
          <a:bodyPr lIns="0" rIns="0" anchor="ctr" anchorCtr="0"/>
          <a:lstStyle>
            <a:lvl1pPr marL="0" indent="0" algn="ctr" defTabSz="1828754"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7953950" y="1355694"/>
            <a:ext cx="390843" cy="388006"/>
          </a:xfrm>
          <a:prstGeom prst="ellipse">
            <a:avLst/>
          </a:prstGeom>
          <a:solidFill>
            <a:schemeClr val="accent3"/>
          </a:solidFill>
        </p:spPr>
        <p:txBody>
          <a:bodyPr lIns="0" rIns="0" anchor="ctr" anchorCtr="0"/>
          <a:lstStyle>
            <a:lvl1pPr marL="0" indent="0" algn="ctr" defTabSz="1828754"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287199" y="3229895"/>
            <a:ext cx="1963055" cy="295819"/>
          </a:xfrm>
        </p:spPr>
        <p:txBody>
          <a:bodyPr lIns="0" tIns="0" rIns="0" bIns="0"/>
          <a:lstStyle>
            <a:lvl1pPr marL="171446" indent="-171446" algn="l" defTabSz="1828754"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287199" y="3628993"/>
            <a:ext cx="1963055" cy="570139"/>
          </a:xfrm>
        </p:spPr>
        <p:txBody>
          <a:bodyPr lIns="0" tIns="0" rIns="0" bIns="0"/>
          <a:lstStyle>
            <a:lvl1pPr marL="171446" indent="-171446" algn="l" defTabSz="1828754"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2350045" y="2695542"/>
            <a:ext cx="1963055" cy="431074"/>
          </a:xfrm>
        </p:spPr>
        <p:txBody>
          <a:bodyPr lIns="0" tIns="0" rIns="0" bIns="0"/>
          <a:lstStyle>
            <a:lvl1pPr marL="171446" indent="-171446" algn="l" defTabSz="1828754"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2350045" y="3229895"/>
            <a:ext cx="1963055" cy="295819"/>
          </a:xfrm>
        </p:spPr>
        <p:txBody>
          <a:bodyPr lIns="0" tIns="0" rIns="0" bIns="0"/>
          <a:lstStyle>
            <a:lvl1pPr marL="171446" indent="-171446" algn="l" defTabSz="1828754"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2350045" y="3628993"/>
            <a:ext cx="1963055" cy="570139"/>
          </a:xfrm>
        </p:spPr>
        <p:txBody>
          <a:bodyPr lIns="0" tIns="0" rIns="0" bIns="0"/>
          <a:lstStyle>
            <a:lvl1pPr marL="171446" indent="-171446" algn="l" defTabSz="1828754"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287198" y="1855792"/>
            <a:ext cx="4025901" cy="720140"/>
          </a:xfrm>
        </p:spPr>
        <p:txBody>
          <a:bodyPr/>
          <a:lstStyle>
            <a:lvl1pPr marL="0" indent="0" algn="l" defTabSz="1828754"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61"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0" name="TextBox 69"/>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57" name="Group 56"/>
          <p:cNvGrpSpPr/>
          <p:nvPr userDrawn="1"/>
        </p:nvGrpSpPr>
        <p:grpSpPr>
          <a:xfrm>
            <a:off x="71949" y="4978615"/>
            <a:ext cx="503788" cy="94721"/>
            <a:chOff x="6014087" y="4646472"/>
            <a:chExt cx="503788" cy="94721"/>
          </a:xfrm>
        </p:grpSpPr>
        <p:sp>
          <p:nvSpPr>
            <p:cNvPr id="58" name="Oval 5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59" name="Oval 5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3" name="Oval 6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4" name="Oval 6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5" name="Oval 6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61074490"/>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283028" y="809263"/>
            <a:ext cx="8601262"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 Plan</a:t>
            </a:r>
            <a:endParaRPr lang="en-IN" dirty="0"/>
          </a:p>
        </p:txBody>
      </p:sp>
      <p:sp>
        <p:nvSpPr>
          <p:cNvPr id="4" name="Text Placeholder 3"/>
          <p:cNvSpPr>
            <a:spLocks noGrp="1"/>
          </p:cNvSpPr>
          <p:nvPr>
            <p:ph type="body" sz="quarter" idx="27" hasCustomPrompt="1"/>
          </p:nvPr>
        </p:nvSpPr>
        <p:spPr>
          <a:xfrm>
            <a:off x="2368263"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3835113"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5321013"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83027" y="254000"/>
            <a:ext cx="5245100" cy="533400"/>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Simple time plan</a:t>
            </a:r>
          </a:p>
        </p:txBody>
      </p:sp>
      <p:sp>
        <p:nvSpPr>
          <p:cNvPr id="43" name="Text Placeholder 3"/>
          <p:cNvSpPr>
            <a:spLocks noGrp="1"/>
          </p:cNvSpPr>
          <p:nvPr>
            <p:ph type="body" sz="quarter" idx="53" hasCustomPrompt="1"/>
          </p:nvPr>
        </p:nvSpPr>
        <p:spPr>
          <a:xfrm>
            <a:off x="2368263" y="4209721"/>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3835113" y="4209721"/>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5321013" y="4209721"/>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17" name="Text Placeholder 2"/>
          <p:cNvSpPr>
            <a:spLocks noGrp="1"/>
          </p:cNvSpPr>
          <p:nvPr>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0" name="Rectangle 29"/>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31"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33" name="Group 32"/>
          <p:cNvGrpSpPr/>
          <p:nvPr userDrawn="1"/>
        </p:nvGrpSpPr>
        <p:grpSpPr>
          <a:xfrm>
            <a:off x="71949" y="4978615"/>
            <a:ext cx="503788" cy="94721"/>
            <a:chOff x="6014087" y="4646472"/>
            <a:chExt cx="503788" cy="94721"/>
          </a:xfrm>
        </p:grpSpPr>
        <p:sp>
          <p:nvSpPr>
            <p:cNvPr id="34" name="Oval 3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35" name="Oval 3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6" name="Oval 3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7" name="Oval 36"/>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9" name="Oval 3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9620297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ground image Slide">
    <p:spTree>
      <p:nvGrpSpPr>
        <p:cNvPr id="1" name=""/>
        <p:cNvGrpSpPr/>
        <p:nvPr/>
      </p:nvGrpSpPr>
      <p:grpSpPr>
        <a:xfrm>
          <a:off x="0" y="0"/>
          <a:ext cx="0" cy="0"/>
          <a:chOff x="0" y="0"/>
          <a:chExt cx="0" cy="0"/>
        </a:xfrm>
      </p:grpSpPr>
      <p:sp>
        <p:nvSpPr>
          <p:cNvPr id="17"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4" name="Rectangle 23"/>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5"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3"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TextBox 33"/>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5"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71948" y="4978614"/>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Oval 28"/>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Oval 29"/>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Oval 30"/>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7" name="Title 1"/>
          <p:cNvSpPr>
            <a:spLocks noGrp="1"/>
          </p:cNvSpPr>
          <p:nvPr userDrawn="1">
            <p:ph type="ctrTitle" hasCustomPrompt="1"/>
          </p:nvPr>
        </p:nvSpPr>
        <p:spPr>
          <a:xfrm>
            <a:off x="268514" y="1765300"/>
            <a:ext cx="4374573" cy="1193706"/>
          </a:xfrm>
          <a:prstGeom prst="rect">
            <a:avLst/>
          </a:prstGeom>
          <a:noFill/>
        </p:spPr>
        <p:txBody>
          <a:bodyPr wrap="square" lIns="0" rtlCol="0" anchor="t" anchorCtr="0">
            <a:noAutofit/>
          </a:bodyPr>
          <a:lstStyle>
            <a:lvl1pPr marL="0" algn="l">
              <a:lnSpc>
                <a:spcPct val="98000"/>
              </a:lnSpc>
              <a:tabLst>
                <a:tab pos="457200" algn="l"/>
              </a:tabLst>
              <a:defRPr lang="en-US" sz="34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8" name="Rectangle 17">
            <a:extLst>
              <a:ext uri="{FF2B5EF4-FFF2-40B4-BE49-F238E27FC236}">
                <a16:creationId xmlns:a16="http://schemas.microsoft.com/office/drawing/2014/main" id="{6030E90D-4297-45AB-9003-55FCCA9892D5}"/>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844782"/>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809263"/>
            <a:ext cx="5525295"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Timeline/Roadmap</a:t>
            </a:r>
            <a:endParaRPr lang="en-IN" dirty="0"/>
          </a:p>
        </p:txBody>
      </p:sp>
      <p:sp>
        <p:nvSpPr>
          <p:cNvPr id="4" name="Text Placeholder 3"/>
          <p:cNvSpPr>
            <a:spLocks noGrp="1"/>
          </p:cNvSpPr>
          <p:nvPr>
            <p:ph type="body" sz="quarter" idx="27" hasCustomPrompt="1"/>
          </p:nvPr>
        </p:nvSpPr>
        <p:spPr>
          <a:xfrm>
            <a:off x="4096702"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5563553"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7049453"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63070" y="254001"/>
            <a:ext cx="5300482" cy="903023"/>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Timeline/Roadmap with text</a:t>
            </a:r>
          </a:p>
        </p:txBody>
      </p:sp>
      <p:sp>
        <p:nvSpPr>
          <p:cNvPr id="43" name="Text Placeholder 3"/>
          <p:cNvSpPr>
            <a:spLocks noGrp="1"/>
          </p:cNvSpPr>
          <p:nvPr>
            <p:ph type="body" sz="quarter" idx="53" hasCustomPrompt="1"/>
          </p:nvPr>
        </p:nvSpPr>
        <p:spPr>
          <a:xfrm>
            <a:off x="4096702" y="4209721"/>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5563553" y="4209721"/>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7049453" y="4209721"/>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50" name="Text Placeholder 2"/>
          <p:cNvSpPr>
            <a:spLocks noGrp="1"/>
          </p:cNvSpPr>
          <p:nvPr>
            <p:ph type="body" sz="quarter" idx="41" hasCustomPrompt="1"/>
          </p:nvPr>
        </p:nvSpPr>
        <p:spPr>
          <a:xfrm>
            <a:off x="203200" y="1286353"/>
            <a:ext cx="654050" cy="649302"/>
          </a:xfrm>
          <a:prstGeom prst="ellipse">
            <a:avLst/>
          </a:prstGeom>
          <a:solidFill>
            <a:schemeClr val="accent6">
              <a:alpha val="60000"/>
            </a:schemeClr>
          </a:solidFill>
          <a:ln>
            <a:noFill/>
          </a:ln>
        </p:spPr>
        <p:txBody>
          <a:bodyPr lIns="0" rIns="0" anchor="ctr" anchorCtr="0"/>
          <a:lstStyle>
            <a:lvl1pPr marL="0" indent="0" algn="l" defTabSz="1828754"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1" name="Text Placeholder 3"/>
          <p:cNvSpPr>
            <a:spLocks noGrp="1"/>
          </p:cNvSpPr>
          <p:nvPr>
            <p:ph type="body" sz="quarter" idx="56" hasCustomPrompt="1"/>
          </p:nvPr>
        </p:nvSpPr>
        <p:spPr>
          <a:xfrm>
            <a:off x="704056" y="1348393"/>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1</a:t>
            </a:r>
          </a:p>
        </p:txBody>
      </p:sp>
      <p:sp>
        <p:nvSpPr>
          <p:cNvPr id="55" name="Text Placeholder 3"/>
          <p:cNvSpPr>
            <a:spLocks noGrp="1"/>
          </p:cNvSpPr>
          <p:nvPr>
            <p:ph type="body" sz="quarter" idx="28" hasCustomPrompt="1"/>
          </p:nvPr>
        </p:nvSpPr>
        <p:spPr>
          <a:xfrm>
            <a:off x="704056" y="1569213"/>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6" name="Text Placeholder 2"/>
          <p:cNvSpPr>
            <a:spLocks noGrp="1"/>
          </p:cNvSpPr>
          <p:nvPr>
            <p:ph type="body" sz="quarter" idx="57" hasCustomPrompt="1"/>
          </p:nvPr>
        </p:nvSpPr>
        <p:spPr>
          <a:xfrm>
            <a:off x="203200" y="2343628"/>
            <a:ext cx="654050" cy="649302"/>
          </a:xfrm>
          <a:prstGeom prst="ellipse">
            <a:avLst/>
          </a:prstGeom>
          <a:solidFill>
            <a:schemeClr val="accent4">
              <a:alpha val="60000"/>
            </a:schemeClr>
          </a:solidFill>
          <a:ln>
            <a:noFill/>
          </a:ln>
        </p:spPr>
        <p:txBody>
          <a:bodyPr lIns="0" rIns="0" anchor="ctr" anchorCtr="0"/>
          <a:lstStyle>
            <a:lvl1pPr marL="0" indent="0" algn="l" defTabSz="1828754"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7" name="Text Placeholder 3"/>
          <p:cNvSpPr>
            <a:spLocks noGrp="1"/>
          </p:cNvSpPr>
          <p:nvPr>
            <p:ph type="body" sz="quarter" idx="58" hasCustomPrompt="1"/>
          </p:nvPr>
        </p:nvSpPr>
        <p:spPr>
          <a:xfrm>
            <a:off x="704056" y="2405668"/>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2</a:t>
            </a:r>
          </a:p>
        </p:txBody>
      </p:sp>
      <p:sp>
        <p:nvSpPr>
          <p:cNvPr id="58" name="Text Placeholder 3"/>
          <p:cNvSpPr>
            <a:spLocks noGrp="1"/>
          </p:cNvSpPr>
          <p:nvPr>
            <p:ph type="body" sz="quarter" idx="59" hasCustomPrompt="1"/>
          </p:nvPr>
        </p:nvSpPr>
        <p:spPr>
          <a:xfrm>
            <a:off x="704056" y="2626488"/>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9" name="Text Placeholder 2"/>
          <p:cNvSpPr>
            <a:spLocks noGrp="1"/>
          </p:cNvSpPr>
          <p:nvPr>
            <p:ph type="body" sz="quarter" idx="60" hasCustomPrompt="1"/>
          </p:nvPr>
        </p:nvSpPr>
        <p:spPr>
          <a:xfrm>
            <a:off x="203200" y="3425296"/>
            <a:ext cx="654050" cy="649302"/>
          </a:xfrm>
          <a:prstGeom prst="ellipse">
            <a:avLst/>
          </a:prstGeom>
          <a:solidFill>
            <a:schemeClr val="accent5">
              <a:alpha val="60000"/>
            </a:schemeClr>
          </a:solidFill>
          <a:ln>
            <a:noFill/>
          </a:ln>
        </p:spPr>
        <p:txBody>
          <a:bodyPr lIns="0" rIns="0" anchor="ctr" anchorCtr="0"/>
          <a:lstStyle>
            <a:lvl1pPr marL="0" indent="0" algn="l" defTabSz="1828754"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60" name="Text Placeholder 3"/>
          <p:cNvSpPr>
            <a:spLocks noGrp="1"/>
          </p:cNvSpPr>
          <p:nvPr>
            <p:ph type="body" sz="quarter" idx="61" hasCustomPrompt="1"/>
          </p:nvPr>
        </p:nvSpPr>
        <p:spPr>
          <a:xfrm>
            <a:off x="704056" y="3487336"/>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3</a:t>
            </a:r>
          </a:p>
        </p:txBody>
      </p:sp>
      <p:sp>
        <p:nvSpPr>
          <p:cNvPr id="61" name="Text Placeholder 3"/>
          <p:cNvSpPr>
            <a:spLocks noGrp="1"/>
          </p:cNvSpPr>
          <p:nvPr>
            <p:ph type="body" sz="quarter" idx="62" hasCustomPrompt="1"/>
          </p:nvPr>
        </p:nvSpPr>
        <p:spPr>
          <a:xfrm>
            <a:off x="704056" y="3708156"/>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26" name="Text Placeholder 2"/>
          <p:cNvSpPr>
            <a:spLocks noGrp="1"/>
          </p:cNvSpPr>
          <p:nvPr>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9" name="Rectangle 38"/>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40"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4"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2" name="TextBox 61"/>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3"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42" name="Group 41"/>
          <p:cNvGrpSpPr/>
          <p:nvPr userDrawn="1"/>
        </p:nvGrpSpPr>
        <p:grpSpPr>
          <a:xfrm>
            <a:off x="71949" y="4978615"/>
            <a:ext cx="503788" cy="94721"/>
            <a:chOff x="6014087" y="4646472"/>
            <a:chExt cx="503788" cy="94721"/>
          </a:xfrm>
        </p:grpSpPr>
        <p:sp>
          <p:nvSpPr>
            <p:cNvPr id="44" name="Oval 4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45" name="Oval 4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6" name="Oval 4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2" name="Oval 5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3" name="Oval 5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265758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Case Study with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5" y="0"/>
            <a:ext cx="3499859" cy="4884738"/>
          </a:xfrm>
        </p:spPr>
        <p:txBody>
          <a:bodyPr/>
          <a:lstStyle>
            <a:lvl1pPr marL="0" marR="0" indent="0" algn="l" defTabSz="457189" rtl="0" eaLnBrk="1" fontAlgn="auto" latinLnBrk="0" hangingPunct="1">
              <a:lnSpc>
                <a:spcPct val="100000"/>
              </a:lnSpc>
              <a:spcBef>
                <a:spcPts val="600"/>
              </a:spcBef>
              <a:spcAft>
                <a:spcPts val="0"/>
              </a:spcAft>
              <a:buClr>
                <a:srgbClr val="00B0F0"/>
              </a:buClr>
              <a:buSzTx/>
              <a:buFont typeface="Wingdings" pitchFamily="2" charset="2"/>
              <a:buNone/>
              <a:tabLst/>
              <a:defRPr sz="1400">
                <a:latin typeface="Arial" panose="020B0604020202020204" pitchFamily="34" charset="0"/>
                <a:cs typeface="Arial" panose="020B0604020202020204" pitchFamily="34" charset="0"/>
              </a:defRPr>
            </a:lvl1pPr>
          </a:lstStyle>
          <a:p>
            <a:pPr marL="0" marR="0" lvl="0" indent="0" algn="l" defTabSz="457189"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here to </a:t>
            </a:r>
            <a:br>
              <a:rPr lang="en-US" dirty="0"/>
            </a:br>
            <a:r>
              <a:rPr lang="en-US" dirty="0"/>
              <a:t>add Color Image</a:t>
            </a:r>
          </a:p>
        </p:txBody>
      </p:sp>
      <p:sp>
        <p:nvSpPr>
          <p:cNvPr id="25" name="Text Placeholder 5"/>
          <p:cNvSpPr>
            <a:spLocks noGrp="1"/>
          </p:cNvSpPr>
          <p:nvPr>
            <p:ph type="body" sz="quarter" idx="38"/>
          </p:nvPr>
        </p:nvSpPr>
        <p:spPr>
          <a:xfrm>
            <a:off x="6221677" y="1"/>
            <a:ext cx="2921000" cy="4889255"/>
          </a:xfrm>
          <a:solidFill>
            <a:schemeClr val="accent1"/>
          </a:solidFill>
        </p:spPr>
        <p:txBody>
          <a:bodyPr/>
          <a:lstStyle>
            <a:lvl1pPr marL="0" indent="0">
              <a:buNone/>
              <a:defRPr>
                <a:solidFill>
                  <a:schemeClr val="accent1"/>
                </a:solidFill>
                <a:latin typeface="Arial" panose="020B0604020202020204" pitchFamily="34" charset="0"/>
                <a:cs typeface="Arial" panose="020B0604020202020204" pitchFamily="34" charset="0"/>
              </a:defRPr>
            </a:lvl1pPr>
          </a:lstStyle>
          <a:p>
            <a:pPr lvl="0"/>
            <a:endParaRPr lang="en-US" dirty="0"/>
          </a:p>
        </p:txBody>
      </p:sp>
      <p:sp>
        <p:nvSpPr>
          <p:cNvPr id="47" name="Title 1"/>
          <p:cNvSpPr>
            <a:spLocks noGrp="1"/>
          </p:cNvSpPr>
          <p:nvPr userDrawn="1">
            <p:ph type="ctrTitle" hasCustomPrompt="1"/>
          </p:nvPr>
        </p:nvSpPr>
        <p:spPr>
          <a:xfrm>
            <a:off x="271417" y="254001"/>
            <a:ext cx="3835400" cy="909593"/>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26060" y="2231277"/>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27" name="Text Placeholder 2"/>
          <p:cNvSpPr>
            <a:spLocks noGrp="1"/>
          </p:cNvSpPr>
          <p:nvPr>
            <p:ph type="body" sz="quarter" idx="11" hasCustomPrompt="1"/>
          </p:nvPr>
        </p:nvSpPr>
        <p:spPr>
          <a:xfrm>
            <a:off x="602141" y="2496915"/>
            <a:ext cx="3310548" cy="502381"/>
          </a:xfrm>
        </p:spPr>
        <p:txBody>
          <a:bodyPr tIns="0"/>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71417" y="1295400"/>
            <a:ext cx="3686630" cy="685801"/>
          </a:xfrm>
        </p:spPr>
        <p:txBody>
          <a:bodyPr/>
          <a:lstStyle>
            <a:lvl1pPr marL="0" indent="0" algn="l" defTabSz="1828754"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9" name="Text Placeholder 2"/>
          <p:cNvSpPr>
            <a:spLocks noGrp="1"/>
          </p:cNvSpPr>
          <p:nvPr>
            <p:ph type="body" sz="quarter" idx="25" hasCustomPrompt="1"/>
          </p:nvPr>
        </p:nvSpPr>
        <p:spPr>
          <a:xfrm>
            <a:off x="602141" y="2281010"/>
            <a:ext cx="3310548" cy="182563"/>
          </a:xfrm>
        </p:spPr>
        <p:txBody>
          <a:bodyPr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Business Context</a:t>
            </a:r>
          </a:p>
        </p:txBody>
      </p:sp>
      <p:sp>
        <p:nvSpPr>
          <p:cNvPr id="26" name="Text Placeholder 38"/>
          <p:cNvSpPr>
            <a:spLocks noGrp="1"/>
          </p:cNvSpPr>
          <p:nvPr>
            <p:ph type="body" sz="quarter" idx="27" hasCustomPrompt="1"/>
          </p:nvPr>
        </p:nvSpPr>
        <p:spPr>
          <a:xfrm>
            <a:off x="226060" y="3155214"/>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3" name="Text Placeholder 2"/>
          <p:cNvSpPr>
            <a:spLocks noGrp="1"/>
          </p:cNvSpPr>
          <p:nvPr>
            <p:ph type="body" sz="quarter" idx="28" hasCustomPrompt="1"/>
          </p:nvPr>
        </p:nvSpPr>
        <p:spPr>
          <a:xfrm>
            <a:off x="602141" y="3371120"/>
            <a:ext cx="3310548" cy="502381"/>
          </a:xfrm>
        </p:spPr>
        <p:txBody>
          <a:bodyPr tIns="0"/>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602141" y="3155215"/>
            <a:ext cx="3310548" cy="182563"/>
          </a:xfrm>
        </p:spPr>
        <p:txBody>
          <a:bodyPr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Solution Approach</a:t>
            </a:r>
          </a:p>
        </p:txBody>
      </p:sp>
      <p:sp>
        <p:nvSpPr>
          <p:cNvPr id="35" name="Text Placeholder 38"/>
          <p:cNvSpPr>
            <a:spLocks noGrp="1"/>
          </p:cNvSpPr>
          <p:nvPr>
            <p:ph type="body" sz="quarter" idx="30" hasCustomPrompt="1"/>
          </p:nvPr>
        </p:nvSpPr>
        <p:spPr>
          <a:xfrm>
            <a:off x="226060" y="399480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6" name="Text Placeholder 2"/>
          <p:cNvSpPr>
            <a:spLocks noGrp="1"/>
          </p:cNvSpPr>
          <p:nvPr>
            <p:ph type="body" sz="quarter" idx="31" hasCustomPrompt="1"/>
          </p:nvPr>
        </p:nvSpPr>
        <p:spPr>
          <a:xfrm>
            <a:off x="602141" y="4247420"/>
            <a:ext cx="3310548" cy="502381"/>
          </a:xfrm>
        </p:spPr>
        <p:txBody>
          <a:bodyPr tIns="0"/>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602141" y="4031515"/>
            <a:ext cx="3310548" cy="182563"/>
          </a:xfrm>
        </p:spPr>
        <p:txBody>
          <a:bodyPr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Benefits Delivered</a:t>
            </a:r>
          </a:p>
        </p:txBody>
      </p:sp>
      <p:sp>
        <p:nvSpPr>
          <p:cNvPr id="38" name="Text Placeholder 2"/>
          <p:cNvSpPr>
            <a:spLocks noGrp="1"/>
          </p:cNvSpPr>
          <p:nvPr>
            <p:ph type="body" sz="quarter" idx="33" hasCustomPrompt="1"/>
          </p:nvPr>
        </p:nvSpPr>
        <p:spPr>
          <a:xfrm>
            <a:off x="6498664" y="931094"/>
            <a:ext cx="2400140" cy="3131640"/>
          </a:xfrm>
        </p:spPr>
        <p:txBody>
          <a:bodyPr tIns="0"/>
          <a:lstStyle>
            <a:lvl1pPr marL="171446" indent="-171446" algn="l" defTabSz="1828754" rtl="0" eaLnBrk="1" latinLnBrk="0" hangingPunct="1">
              <a:lnSpc>
                <a:spcPct val="100000"/>
              </a:lnSpc>
              <a:spcBef>
                <a:spcPts val="0"/>
              </a:spcBef>
              <a:spcAft>
                <a:spcPts val="800"/>
              </a:spcAft>
              <a:buClr>
                <a:schemeClr val="bg1"/>
              </a:buClr>
              <a:buFont typeface="Arial" panose="020B0604020202020204" pitchFamily="34" charset="0"/>
              <a:buChar char="•"/>
              <a:defRPr lang="en-US" sz="700" b="0"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4" y="664390"/>
            <a:ext cx="2400140" cy="182563"/>
          </a:xfrm>
        </p:spPr>
        <p:txBody>
          <a:bodyPr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Value Wipro brings</a:t>
            </a:r>
          </a:p>
        </p:txBody>
      </p:sp>
      <p:sp>
        <p:nvSpPr>
          <p:cNvPr id="3" name="Media Placeholder 2"/>
          <p:cNvSpPr>
            <a:spLocks noGrp="1"/>
          </p:cNvSpPr>
          <p:nvPr>
            <p:ph type="media" sz="quarter" idx="35" hasCustomPrompt="1"/>
          </p:nvPr>
        </p:nvSpPr>
        <p:spPr>
          <a:xfrm>
            <a:off x="6498664" y="4128262"/>
            <a:ext cx="652955" cy="650994"/>
          </a:xfrm>
          <a:prstGeom prst="ellipse">
            <a:avLst/>
          </a:prstGeom>
          <a:noFill/>
        </p:spPr>
        <p:txBody>
          <a:bodyPr/>
          <a:lstStyle>
            <a:lvl1pPr marL="0" indent="0" algn="ctr">
              <a:buFontTx/>
              <a:buNone/>
              <a:defRPr sz="1000">
                <a:latin typeface="Arial" panose="020B0604020202020204" pitchFamily="34" charset="0"/>
                <a:cs typeface="Arial" panose="020B0604020202020204" pitchFamily="34" charset="0"/>
              </a:defRPr>
            </a:lvl1pPr>
          </a:lstStyle>
          <a:p>
            <a:r>
              <a:rPr lang="en-US" dirty="0"/>
              <a:t>View video</a:t>
            </a:r>
          </a:p>
        </p:txBody>
      </p:sp>
      <p:sp>
        <p:nvSpPr>
          <p:cNvPr id="31" name="Text Placeholder 2"/>
          <p:cNvSpPr>
            <a:spLocks noGrp="1"/>
          </p:cNvSpPr>
          <p:nvPr>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0" name="TextBox 59"/>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45" name="Group 44"/>
          <p:cNvGrpSpPr/>
          <p:nvPr userDrawn="1"/>
        </p:nvGrpSpPr>
        <p:grpSpPr>
          <a:xfrm>
            <a:off x="71949" y="4978615"/>
            <a:ext cx="503788" cy="94721"/>
            <a:chOff x="6014087" y="4646472"/>
            <a:chExt cx="503788" cy="94721"/>
          </a:xfrm>
        </p:grpSpPr>
        <p:sp>
          <p:nvSpPr>
            <p:cNvPr id="46" name="Oval 4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72512560"/>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1417" y="254001"/>
            <a:ext cx="5245100" cy="558800"/>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38232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382323" y="1937203"/>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382323"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260549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2605493" y="1937203"/>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2605493"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482866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4828662" y="1937203"/>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482866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705183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7051833" y="1937203"/>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7051833"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38232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382323" y="3882117"/>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382323"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260549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2605493" y="3882117"/>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2605493"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482866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4828662" y="3882117"/>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482866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705183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7051833" y="3882117"/>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7051833"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4" name="Text Placeholder 2"/>
          <p:cNvSpPr>
            <a:spLocks noGrp="1"/>
          </p:cNvSpPr>
          <p:nvPr>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4" name="Rectangle 53"/>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55"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3" name="TextBox 72"/>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51" name="Group 50"/>
          <p:cNvGrpSpPr/>
          <p:nvPr userDrawn="1"/>
        </p:nvGrpSpPr>
        <p:grpSpPr>
          <a:xfrm>
            <a:off x="71949" y="4978615"/>
            <a:ext cx="503788" cy="94721"/>
            <a:chOff x="6014087" y="4646472"/>
            <a:chExt cx="503788" cy="94721"/>
          </a:xfrm>
        </p:grpSpPr>
        <p:sp>
          <p:nvSpPr>
            <p:cNvPr id="52" name="Oval 5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7" name="Oval 56"/>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 name="Oval 57"/>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9" name="Oval 5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29447316"/>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Thank you">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9"/>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1" y="2855769"/>
            <a:ext cx="3190875" cy="150332"/>
          </a:xfrm>
          <a:prstGeom prst="rect">
            <a:avLst/>
          </a:prstGeom>
          <a:noFill/>
        </p:spPr>
        <p:txBody>
          <a:bodyPr wrap="square" tIns="0" bIns="0" rtlCol="0" anchor="ctr">
            <a:no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4267201"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tabLst/>
              <a:defRPr/>
            </a:pPr>
            <a:r>
              <a:rPr lang="en-US" dirty="0"/>
              <a:t>Designation</a:t>
            </a:r>
          </a:p>
        </p:txBody>
      </p:sp>
      <p:sp>
        <p:nvSpPr>
          <p:cNvPr id="30" name="Pladsholder til tekst 20"/>
          <p:cNvSpPr>
            <a:spLocks noGrp="1"/>
          </p:cNvSpPr>
          <p:nvPr>
            <p:ph type="body" sz="quarter" idx="36" hasCustomPrompt="1"/>
          </p:nvPr>
        </p:nvSpPr>
        <p:spPr>
          <a:xfrm>
            <a:off x="4582712" y="3424147"/>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1" name="Pladsholder til tekst 22"/>
          <p:cNvSpPr>
            <a:spLocks noGrp="1"/>
          </p:cNvSpPr>
          <p:nvPr>
            <p:ph type="body" sz="quarter" idx="38" hasCustomPrompt="1"/>
          </p:nvPr>
        </p:nvSpPr>
        <p:spPr>
          <a:xfrm>
            <a:off x="4582712" y="3705695"/>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Twitter ID</a:t>
            </a:r>
          </a:p>
        </p:txBody>
      </p:sp>
      <p:pic>
        <p:nvPicPr>
          <p:cNvPr id="32" name="Picture 2" descr="Image result for linkedi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00" y="1437856"/>
            <a:ext cx="2732400" cy="2294480"/>
          </a:xfrm>
          <a:prstGeom prst="rect">
            <a:avLst/>
          </a:prstGeom>
        </p:spPr>
      </p:pic>
    </p:spTree>
    <p:extLst>
      <p:ext uri="{BB962C8B-B14F-4D97-AF65-F5344CB8AC3E}">
        <p14:creationId xmlns:p14="http://schemas.microsoft.com/office/powerpoint/2010/main" val="3633177491"/>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hank you with Client/Partner logo">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1896229"/>
            <a:ext cx="0" cy="1349618"/>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sp>
        <p:nvSpPr>
          <p:cNvPr id="27" name="Subtitle 2"/>
          <p:cNvSpPr>
            <a:spLocks noGrp="1"/>
          </p:cNvSpPr>
          <p:nvPr>
            <p:ph type="subTitle" idx="1" hasCustomPrompt="1"/>
          </p:nvPr>
        </p:nvSpPr>
        <p:spPr>
          <a:xfrm>
            <a:off x="4267201" y="2855769"/>
            <a:ext cx="3190875" cy="150332"/>
          </a:xfrm>
          <a:prstGeom prst="rect">
            <a:avLst/>
          </a:prstGeom>
          <a:noFill/>
        </p:spPr>
        <p:txBody>
          <a:bodyPr wrap="square" tIns="0" bIns="0" rtlCol="0" anchor="ctr">
            <a:no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8" name="Text Placeholder 16"/>
          <p:cNvSpPr>
            <a:spLocks noGrp="1"/>
          </p:cNvSpPr>
          <p:nvPr>
            <p:ph type="body" sz="quarter" idx="10" hasCustomPrompt="1"/>
          </p:nvPr>
        </p:nvSpPr>
        <p:spPr>
          <a:xfrm>
            <a:off x="4267201"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tabLst/>
              <a:defRPr/>
            </a:pPr>
            <a:r>
              <a:rPr lang="en-US" dirty="0"/>
              <a:t>Designation</a:t>
            </a:r>
          </a:p>
        </p:txBody>
      </p:sp>
      <p:sp>
        <p:nvSpPr>
          <p:cNvPr id="29" name="Pladsholder til tekst 20"/>
          <p:cNvSpPr>
            <a:spLocks noGrp="1"/>
          </p:cNvSpPr>
          <p:nvPr>
            <p:ph type="body" sz="quarter" idx="36" hasCustomPrompt="1"/>
          </p:nvPr>
        </p:nvSpPr>
        <p:spPr>
          <a:xfrm>
            <a:off x="4582712" y="3424147"/>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0" name="Pladsholder til tekst 22"/>
          <p:cNvSpPr>
            <a:spLocks noGrp="1"/>
          </p:cNvSpPr>
          <p:nvPr>
            <p:ph type="body" sz="quarter" idx="38" hasCustomPrompt="1"/>
          </p:nvPr>
        </p:nvSpPr>
        <p:spPr>
          <a:xfrm>
            <a:off x="4582712" y="3705695"/>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Twitter ID</a:t>
            </a:r>
          </a:p>
        </p:txBody>
      </p:sp>
      <p:pic>
        <p:nvPicPr>
          <p:cNvPr id="31" name="Picture 2" descr="Image result for linkedi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l="9981" t="11774" r="9918" b="11902"/>
          <a:stretch/>
        </p:blipFill>
        <p:spPr>
          <a:xfrm>
            <a:off x="270755" y="1926880"/>
            <a:ext cx="1645233" cy="1316432"/>
          </a:xfrm>
          <a:prstGeom prst="rect">
            <a:avLst/>
          </a:prstGeom>
        </p:spPr>
      </p:pic>
      <p:sp>
        <p:nvSpPr>
          <p:cNvPr id="17" name="Text Placeholder 7"/>
          <p:cNvSpPr>
            <a:spLocks noGrp="1"/>
          </p:cNvSpPr>
          <p:nvPr>
            <p:ph type="body" sz="quarter" idx="14" hasCustomPrompt="1"/>
          </p:nvPr>
        </p:nvSpPr>
        <p:spPr>
          <a:xfrm>
            <a:off x="2342673" y="1955801"/>
            <a:ext cx="1181100" cy="1231900"/>
          </a:xfrm>
        </p:spPr>
        <p:txBody>
          <a:bodyPr anchor="ctr"/>
          <a:lstStyle>
            <a:lvl1pPr marL="0" indent="0" algn="ctr">
              <a:buNone/>
              <a:defRPr sz="1100"/>
            </a:lvl1pPr>
          </a:lstStyle>
          <a:p>
            <a:pPr lvl="0"/>
            <a:r>
              <a:rPr lang="en-US" dirty="0"/>
              <a:t>Place Client / Partner Logo Here</a:t>
            </a:r>
          </a:p>
        </p:txBody>
      </p:sp>
    </p:spTree>
    <p:extLst>
      <p:ext uri="{BB962C8B-B14F-4D97-AF65-F5344CB8AC3E}">
        <p14:creationId xmlns:p14="http://schemas.microsoft.com/office/powerpoint/2010/main" val="227948627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9981" t="11774" r="9918" b="11902"/>
          <a:stretch/>
        </p:blipFill>
        <p:spPr>
          <a:xfrm>
            <a:off x="804470" y="1709011"/>
            <a:ext cx="2189805" cy="1752170"/>
          </a:xfrm>
          <a:prstGeom prst="rect">
            <a:avLst/>
          </a:prstGeom>
        </p:spPr>
      </p:pic>
      <p:sp>
        <p:nvSpPr>
          <p:cNvPr id="2"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9"/>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2" y="2855769"/>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2"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2"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spTree>
    <p:extLst>
      <p:ext uri="{BB962C8B-B14F-4D97-AF65-F5344CB8AC3E}">
        <p14:creationId xmlns:p14="http://schemas.microsoft.com/office/powerpoint/2010/main" val="31847627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2_Content slide ">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5"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TextBox 45"/>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903494"/>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Title">
    <p:bg>
      <p:bgPr>
        <a:solidFill>
          <a:srgbClr val="F2F2F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804468" y="1709011"/>
            <a:ext cx="2189805" cy="1752170"/>
          </a:xfrm>
          <a:prstGeom prst="rect">
            <a:avLst/>
          </a:prstGeom>
        </p:spPr>
      </p:pic>
      <p:sp>
        <p:nvSpPr>
          <p:cNvPr id="2"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0"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spTree>
    <p:extLst>
      <p:ext uri="{BB962C8B-B14F-4D97-AF65-F5344CB8AC3E}">
        <p14:creationId xmlns:p14="http://schemas.microsoft.com/office/powerpoint/2010/main" val="346560470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5229863" y="3515143"/>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5229863" y="3724346"/>
            <a:ext cx="3190875" cy="307903"/>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13" name="Picture Placeholder 9"/>
          <p:cNvSpPr>
            <a:spLocks noGrp="1"/>
          </p:cNvSpPr>
          <p:nvPr>
            <p:ph type="pic" sz="quarter" idx="13" hasCustomPrompt="1"/>
          </p:nvPr>
        </p:nvSpPr>
        <p:spPr>
          <a:xfrm>
            <a:off x="4289307" y="3365500"/>
            <a:ext cx="774700" cy="774700"/>
          </a:xfrm>
          <a:prstGeom prst="ellipse">
            <a:avLst/>
          </a:prstGeom>
        </p:spPr>
        <p:txBody>
          <a:bodyPr>
            <a:noAutofit/>
          </a:bodyPr>
          <a:lstStyle>
            <a:lvl1pPr marL="0" indent="0" algn="ctr">
              <a:buNone/>
              <a:defRPr sz="700" baseline="0">
                <a:solidFill>
                  <a:schemeClr val="accent2"/>
                </a:solidFill>
                <a:latin typeface="Arial" panose="020B0604020202020204" pitchFamily="34" charset="0"/>
                <a:cs typeface="Arial" panose="020B0604020202020204" pitchFamily="34" charset="0"/>
              </a:defRPr>
            </a:lvl1pPr>
          </a:lstStyle>
          <a:p>
            <a:r>
              <a:rPr lang="en-US" dirty="0"/>
              <a:t>Click to add Presenter’s image</a:t>
            </a:r>
            <a:endParaRPr lang="en-IN" dirty="0"/>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804468" y="1709011"/>
            <a:ext cx="2189805" cy="1752170"/>
          </a:xfrm>
          <a:prstGeom prst="rect">
            <a:avLst/>
          </a:prstGeom>
        </p:spPr>
      </p:pic>
      <p:cxnSp>
        <p:nvCxnSpPr>
          <p:cNvPr id="39" name="Straight Connector 38"/>
          <p:cNvCxnSpPr/>
          <p:nvPr userDrawn="1"/>
        </p:nvCxnSpPr>
        <p:spPr>
          <a:xfrm>
            <a:off x="260350" y="-187203"/>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260350" y="5128988"/>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50815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itle with Client/Partner Log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0"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70754" y="1926880"/>
            <a:ext cx="1645233" cy="1316432"/>
          </a:xfrm>
          <a:prstGeom prst="rect">
            <a:avLst/>
          </a:prstGeom>
        </p:spPr>
      </p:pic>
      <p:sp>
        <p:nvSpPr>
          <p:cNvPr id="17" name="Text Placeholder 7"/>
          <p:cNvSpPr>
            <a:spLocks noGrp="1"/>
          </p:cNvSpPr>
          <p:nvPr>
            <p:ph type="body" sz="quarter" idx="14" hasCustomPrompt="1"/>
          </p:nvPr>
        </p:nvSpPr>
        <p:spPr>
          <a:xfrm>
            <a:off x="2342673" y="1955800"/>
            <a:ext cx="1181100" cy="1231900"/>
          </a:xfrm>
        </p:spPr>
        <p:txBody>
          <a:bodyPr anchor="ctr"/>
          <a:lstStyle>
            <a:lvl1pPr marL="0" indent="0" algn="ctr">
              <a:buNone/>
              <a:defRPr sz="1100"/>
            </a:lvl1pPr>
          </a:lstStyle>
          <a:p>
            <a:pPr lvl="0"/>
            <a:r>
              <a:rPr lang="en-US" dirty="0"/>
              <a:t>Place Client / Partner Logo Here</a:t>
            </a:r>
          </a:p>
        </p:txBody>
      </p:sp>
    </p:spTree>
    <p:extLst>
      <p:ext uri="{BB962C8B-B14F-4D97-AF65-F5344CB8AC3E}">
        <p14:creationId xmlns:p14="http://schemas.microsoft.com/office/powerpoint/2010/main" val="1273681756"/>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content with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5" name="Text Placeholder 2"/>
          <p:cNvSpPr>
            <a:spLocks noGrp="1"/>
          </p:cNvSpPr>
          <p:nvPr userDrawn="1">
            <p:ph type="body" sz="quarter" idx="11" hasCustomPrompt="1"/>
          </p:nvPr>
        </p:nvSpPr>
        <p:spPr>
          <a:xfrm>
            <a:off x="277584"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10pt.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7" name="Text Placeholder 2"/>
          <p:cNvSpPr>
            <a:spLocks noGrp="1"/>
          </p:cNvSpPr>
          <p:nvPr>
            <p:ph type="body" sz="quarter" idx="13" hasCustomPrompt="1"/>
          </p:nvPr>
        </p:nvSpPr>
        <p:spPr>
          <a:xfrm>
            <a:off x="3225857"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8" name="Text Placeholder 2"/>
          <p:cNvSpPr>
            <a:spLocks noGrp="1"/>
          </p:cNvSpPr>
          <p:nvPr>
            <p:ph type="body" sz="quarter" idx="14" hasCustomPrompt="1"/>
          </p:nvPr>
        </p:nvSpPr>
        <p:spPr>
          <a:xfrm>
            <a:off x="6174130"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TextBox 38"/>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8" y="4978614"/>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32"/>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 name="Rectangle 19">
            <a:extLst>
              <a:ext uri="{FF2B5EF4-FFF2-40B4-BE49-F238E27FC236}">
                <a16:creationId xmlns:a16="http://schemas.microsoft.com/office/drawing/2014/main" id="{6DA919A3-13AA-4F96-85C2-F10E46A20546}"/>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424473"/>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230668"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263070" y="254000"/>
            <a:ext cx="2191657" cy="519669"/>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779308"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779308"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230668"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779308"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779308"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230668"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779308"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779308" y="4057114"/>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230668" y="3959450"/>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779308" y="4243301"/>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5164271"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4615631"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5164271"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5164271"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4615631"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5164271"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5164271"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4615631"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5164271"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35"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68" name="Rectangle 67"/>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69"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77"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TextBox 77"/>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9"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7" name="Group 36"/>
          <p:cNvGrpSpPr/>
          <p:nvPr userDrawn="1"/>
        </p:nvGrpSpPr>
        <p:grpSpPr>
          <a:xfrm>
            <a:off x="71948" y="4978614"/>
            <a:ext cx="503788" cy="94721"/>
            <a:chOff x="6014087" y="4646472"/>
            <a:chExt cx="503788" cy="94721"/>
          </a:xfrm>
        </p:grpSpPr>
        <p:sp>
          <p:nvSpPr>
            <p:cNvPr id="38" name="Oval 3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9" name="Oval 3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Oval 3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Oval 4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Oval 4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55942783"/>
      </p:ext>
    </p:extLst>
  </p:cSld>
  <p:clrMapOvr>
    <a:masterClrMapping/>
  </p:clrMapOvr>
  <p:extLst>
    <p:ext uri="{DCECCB84-F9BA-43D5-87BE-67443E8EF086}">
      <p15:sldGuideLst xmlns:p15="http://schemas.microsoft.com/office/powerpoint/2012/main">
        <p15:guide id="1" orient="horz" pos="1620">
          <p15:clr>
            <a:srgbClr val="FBAE40"/>
          </p15:clr>
        </p15:guide>
        <p15:guide id="2" pos="14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5771" y="1295399"/>
            <a:ext cx="860153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p:ph type="body" sz="quarter" idx="11" hasCustomPrompt="1"/>
          </p:nvPr>
        </p:nvSpPr>
        <p:spPr>
          <a:xfrm>
            <a:off x="275771" y="1674584"/>
            <a:ext cx="8601530" cy="3085101"/>
          </a:xfrm>
        </p:spPr>
        <p:txBody>
          <a:bodyPr/>
          <a:lstStyle>
            <a:lvl1pPr marL="171450" indent="-171450" algn="l" defTabSz="1828800" rtl="0" eaLnBrk="1" latinLnBrk="0" hangingPunct="1">
              <a:lnSpc>
                <a:spcPct val="100000"/>
              </a:lnSpc>
              <a:spcBef>
                <a:spcPts val="600"/>
              </a:spcBef>
              <a:buFont typeface="Arial" panose="020B0604020202020204" pitchFamily="34" charset="0"/>
              <a:buChar char="•"/>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a:t>Description text in Dark Grey and 24pt size.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2"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TextBox 40"/>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5" name="Group 24"/>
          <p:cNvGrpSpPr/>
          <p:nvPr userDrawn="1"/>
        </p:nvGrpSpPr>
        <p:grpSpPr>
          <a:xfrm>
            <a:off x="71948" y="4978614"/>
            <a:ext cx="503788" cy="94721"/>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7" name="Oval 26"/>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Oval 27"/>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Oval 28"/>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Oval 29"/>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7642230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guide id="3" pos="5592">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3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5"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TextBox 45"/>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59576734"/>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Background image Slide">
    <p:spTree>
      <p:nvGrpSpPr>
        <p:cNvPr id="1" name=""/>
        <p:cNvGrpSpPr/>
        <p:nvPr/>
      </p:nvGrpSpPr>
      <p:grpSpPr>
        <a:xfrm>
          <a:off x="0" y="0"/>
          <a:ext cx="0" cy="0"/>
          <a:chOff x="0" y="0"/>
          <a:chExt cx="0" cy="0"/>
        </a:xfrm>
      </p:grpSpPr>
      <p:sp>
        <p:nvSpPr>
          <p:cNvPr id="17"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4" name="Rectangle 23"/>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5"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3"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TextBox 33"/>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5"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71948" y="4978614"/>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Oval 28"/>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Oval 29"/>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Oval 30"/>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7" name="Title 1"/>
          <p:cNvSpPr>
            <a:spLocks noGrp="1"/>
          </p:cNvSpPr>
          <p:nvPr userDrawn="1">
            <p:ph type="ctrTitle" hasCustomPrompt="1"/>
          </p:nvPr>
        </p:nvSpPr>
        <p:spPr>
          <a:xfrm>
            <a:off x="268514" y="1765300"/>
            <a:ext cx="4374573" cy="1193706"/>
          </a:xfrm>
          <a:prstGeom prst="rect">
            <a:avLst/>
          </a:prstGeom>
          <a:noFill/>
        </p:spPr>
        <p:txBody>
          <a:bodyPr wrap="square" lIns="0" rtlCol="0" anchor="t" anchorCtr="0">
            <a:noAutofit/>
          </a:bodyPr>
          <a:lstStyle>
            <a:lvl1pPr marL="0" algn="l">
              <a:lnSpc>
                <a:spcPct val="98000"/>
              </a:lnSpc>
              <a:tabLst>
                <a:tab pos="457200" algn="l"/>
              </a:tabLst>
              <a:defRPr lang="en-US" sz="34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Tree>
    <p:extLst>
      <p:ext uri="{BB962C8B-B14F-4D97-AF65-F5344CB8AC3E}">
        <p14:creationId xmlns:p14="http://schemas.microsoft.com/office/powerpoint/2010/main" val="341126108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3 Column content with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5" name="Text Placeholder 2"/>
          <p:cNvSpPr>
            <a:spLocks noGrp="1"/>
          </p:cNvSpPr>
          <p:nvPr userDrawn="1">
            <p:ph type="body" sz="quarter" idx="11" hasCustomPrompt="1"/>
          </p:nvPr>
        </p:nvSpPr>
        <p:spPr>
          <a:xfrm>
            <a:off x="277584"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10pt.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7" name="Text Placeholder 2"/>
          <p:cNvSpPr>
            <a:spLocks noGrp="1"/>
          </p:cNvSpPr>
          <p:nvPr>
            <p:ph type="body" sz="quarter" idx="13" hasCustomPrompt="1"/>
          </p:nvPr>
        </p:nvSpPr>
        <p:spPr>
          <a:xfrm>
            <a:off x="3225857"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8" name="Text Placeholder 2"/>
          <p:cNvSpPr>
            <a:spLocks noGrp="1"/>
          </p:cNvSpPr>
          <p:nvPr>
            <p:ph type="body" sz="quarter" idx="14" hasCustomPrompt="1"/>
          </p:nvPr>
        </p:nvSpPr>
        <p:spPr>
          <a:xfrm>
            <a:off x="6174130"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TextBox 38"/>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8" y="4978614"/>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32"/>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9772140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Content with Square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53834" cy="4406900"/>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3" name="Text Placeholder 2"/>
          <p:cNvSpPr>
            <a:spLocks noGrp="1"/>
          </p:cNvSpPr>
          <p:nvPr userDrawn="1">
            <p:ph type="body" sz="quarter" idx="10" hasCustomPrompt="1"/>
          </p:nvPr>
        </p:nvSpPr>
        <p:spPr>
          <a:xfrm>
            <a:off x="277584"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7584"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7" name="Title 1"/>
          <p:cNvSpPr>
            <a:spLocks noGrp="1"/>
          </p:cNvSpPr>
          <p:nvPr userDrawn="1">
            <p:ph type="ctrTitle" hasCustomPrompt="1"/>
          </p:nvPr>
        </p:nvSpPr>
        <p:spPr>
          <a:xfrm>
            <a:off x="277583" y="254000"/>
            <a:ext cx="4198723"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8" name="Rectangle 37"/>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9"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8"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TextBox 48"/>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1" name="Group 30"/>
          <p:cNvGrpSpPr/>
          <p:nvPr userDrawn="1"/>
        </p:nvGrpSpPr>
        <p:grpSpPr>
          <a:xfrm>
            <a:off x="71948" y="4978614"/>
            <a:ext cx="503788" cy="94721"/>
            <a:chOff x="6014087" y="4646472"/>
            <a:chExt cx="503788" cy="94721"/>
          </a:xfrm>
        </p:grpSpPr>
        <p:sp>
          <p:nvSpPr>
            <p:cNvPr id="32" name="Oval 3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3" name="Oval 3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Oval 3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Oval 3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Oval 3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67932672"/>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Content with Circular image">
    <p:spTree>
      <p:nvGrpSpPr>
        <p:cNvPr id="1" name=""/>
        <p:cNvGrpSpPr/>
        <p:nvPr/>
      </p:nvGrpSpPr>
      <p:grpSpPr>
        <a:xfrm>
          <a:off x="0" y="0"/>
          <a:ext cx="0" cy="0"/>
          <a:chOff x="0" y="0"/>
          <a:chExt cx="0" cy="0"/>
        </a:xfrm>
      </p:grpSpPr>
      <p:sp>
        <p:nvSpPr>
          <p:cNvPr id="27" name="Oval 26"/>
          <p:cNvSpPr/>
          <p:nvPr userDrawn="1"/>
        </p:nvSpPr>
        <p:spPr>
          <a:xfrm>
            <a:off x="3886688" y="2623199"/>
            <a:ext cx="2231136" cy="223113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 name="Text Placeholder 2"/>
          <p:cNvSpPr>
            <a:spLocks noGrp="1"/>
          </p:cNvSpPr>
          <p:nvPr userDrawn="1">
            <p:ph type="body" sz="quarter" idx="10" hasCustomPrompt="1"/>
          </p:nvPr>
        </p:nvSpPr>
        <p:spPr>
          <a:xfrm>
            <a:off x="275770"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5770"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5770"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4" name="Picture Placeholder 9"/>
          <p:cNvSpPr>
            <a:spLocks noGrp="1"/>
          </p:cNvSpPr>
          <p:nvPr>
            <p:ph type="pic" sz="quarter" idx="14" hasCustomPrompt="1"/>
          </p:nvPr>
        </p:nvSpPr>
        <p:spPr>
          <a:xfrm>
            <a:off x="4928633" y="584200"/>
            <a:ext cx="4064000" cy="4064000"/>
          </a:xfrm>
          <a:prstGeom prst="ellipse">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19" name="Title 1"/>
          <p:cNvSpPr>
            <a:spLocks noGrp="1"/>
          </p:cNvSpPr>
          <p:nvPr>
            <p:ph type="ctrTitle" hasCustomPrompt="1"/>
          </p:nvPr>
        </p:nvSpPr>
        <p:spPr>
          <a:xfrm>
            <a:off x="277584" y="254000"/>
            <a:ext cx="5151666"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TextBox 38"/>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8" y="4978614"/>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2" name="Oval 31"/>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3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Oval 3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Oval 3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1411307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Content with Multiple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userDrawn="1">
            <p:ph type="body" sz="quarter" idx="11" hasCustomPrompt="1"/>
          </p:nvPr>
        </p:nvSpPr>
        <p:spPr>
          <a:xfrm>
            <a:off x="277584"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Text Placeholder 2"/>
          <p:cNvSpPr>
            <a:spLocks noGrp="1"/>
          </p:cNvSpPr>
          <p:nvPr>
            <p:ph type="body" sz="quarter" idx="13" hasCustomPrompt="1"/>
          </p:nvPr>
        </p:nvSpPr>
        <p:spPr>
          <a:xfrm>
            <a:off x="277584"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3" name="Text Placeholder 2"/>
          <p:cNvSpPr>
            <a:spLocks noGrp="1"/>
          </p:cNvSpPr>
          <p:nvPr>
            <p:ph type="body" sz="quarter" idx="14" hasCustomPrompt="1"/>
          </p:nvPr>
        </p:nvSpPr>
        <p:spPr>
          <a:xfrm>
            <a:off x="2442487" y="3896489"/>
            <a:ext cx="2051148"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4" name="Text Placeholder 2"/>
          <p:cNvSpPr>
            <a:spLocks noGrp="1"/>
          </p:cNvSpPr>
          <p:nvPr>
            <p:ph type="body" sz="quarter" idx="15" hasCustomPrompt="1"/>
          </p:nvPr>
        </p:nvSpPr>
        <p:spPr>
          <a:xfrm>
            <a:off x="2442487" y="4211108"/>
            <a:ext cx="2051148"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5" name="Text Placeholder 2"/>
          <p:cNvSpPr>
            <a:spLocks noGrp="1"/>
          </p:cNvSpPr>
          <p:nvPr>
            <p:ph type="body" sz="quarter" idx="16" hasCustomPrompt="1"/>
          </p:nvPr>
        </p:nvSpPr>
        <p:spPr>
          <a:xfrm>
            <a:off x="4637095"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6" name="Text Placeholder 2"/>
          <p:cNvSpPr>
            <a:spLocks noGrp="1"/>
          </p:cNvSpPr>
          <p:nvPr>
            <p:ph type="body" sz="quarter" idx="17" hasCustomPrompt="1"/>
          </p:nvPr>
        </p:nvSpPr>
        <p:spPr>
          <a:xfrm>
            <a:off x="4637095"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7" name="Text Placeholder 2"/>
          <p:cNvSpPr>
            <a:spLocks noGrp="1"/>
          </p:cNvSpPr>
          <p:nvPr>
            <p:ph type="body" sz="quarter" idx="18" hasCustomPrompt="1"/>
          </p:nvPr>
        </p:nvSpPr>
        <p:spPr>
          <a:xfrm>
            <a:off x="6842025"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8" name="Text Placeholder 2"/>
          <p:cNvSpPr>
            <a:spLocks noGrp="1"/>
          </p:cNvSpPr>
          <p:nvPr>
            <p:ph type="body" sz="quarter" idx="19" hasCustomPrompt="1"/>
          </p:nvPr>
        </p:nvSpPr>
        <p:spPr>
          <a:xfrm>
            <a:off x="6842025"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25" name="Picture Placeholder 9"/>
          <p:cNvSpPr>
            <a:spLocks noGrp="1"/>
          </p:cNvSpPr>
          <p:nvPr>
            <p:ph type="pic" sz="quarter" idx="24" hasCustomPrompt="1"/>
          </p:nvPr>
        </p:nvSpPr>
        <p:spPr>
          <a:xfrm>
            <a:off x="277584"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7" name="Picture Placeholder 9"/>
          <p:cNvSpPr>
            <a:spLocks noGrp="1"/>
          </p:cNvSpPr>
          <p:nvPr>
            <p:ph type="pic" sz="quarter" idx="25" hasCustomPrompt="1"/>
          </p:nvPr>
        </p:nvSpPr>
        <p:spPr>
          <a:xfrm>
            <a:off x="2442487"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8" name="Picture Placeholder 9"/>
          <p:cNvSpPr>
            <a:spLocks noGrp="1"/>
          </p:cNvSpPr>
          <p:nvPr>
            <p:ph type="pic" sz="quarter" idx="26" hasCustomPrompt="1"/>
          </p:nvPr>
        </p:nvSpPr>
        <p:spPr>
          <a:xfrm>
            <a:off x="4647418"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9" name="Picture Placeholder 9"/>
          <p:cNvSpPr>
            <a:spLocks noGrp="1"/>
          </p:cNvSpPr>
          <p:nvPr>
            <p:ph type="pic" sz="quarter" idx="27" hasCustomPrompt="1"/>
          </p:nvPr>
        </p:nvSpPr>
        <p:spPr>
          <a:xfrm>
            <a:off x="6852349"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43" name="Rectangle 42"/>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3"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TextBox 53"/>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5"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cxnSp>
        <p:nvCxnSpPr>
          <p:cNvPr id="42"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userDrawn="1"/>
        </p:nvGrpSpPr>
        <p:grpSpPr>
          <a:xfrm>
            <a:off x="71948" y="4978614"/>
            <a:ext cx="503788" cy="94721"/>
            <a:chOff x="6014087" y="4646472"/>
            <a:chExt cx="503788" cy="94721"/>
          </a:xfrm>
        </p:grpSpPr>
        <p:sp>
          <p:nvSpPr>
            <p:cNvPr id="48" name="Oval 4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49" name="Oval 4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Oval 4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Oval 5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Oval 5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55428952"/>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_Content with Bullet points an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03199"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27" name="Text Placeholder 2"/>
          <p:cNvSpPr>
            <a:spLocks noGrp="1"/>
          </p:cNvSpPr>
          <p:nvPr>
            <p:ph type="body" sz="quarter" idx="11" hasCustomPrompt="1"/>
          </p:nvPr>
        </p:nvSpPr>
        <p:spPr>
          <a:xfrm>
            <a:off x="579281" y="290331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28" name="Text Placeholder 38"/>
          <p:cNvSpPr>
            <a:spLocks noGrp="1"/>
          </p:cNvSpPr>
          <p:nvPr>
            <p:ph type="body" sz="quarter" idx="16" hasCustomPrompt="1"/>
          </p:nvPr>
        </p:nvSpPr>
        <p:spPr>
          <a:xfrm>
            <a:off x="2794448"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29" name="Text Placeholder 2"/>
          <p:cNvSpPr>
            <a:spLocks noGrp="1"/>
          </p:cNvSpPr>
          <p:nvPr>
            <p:ph type="body" sz="quarter" idx="17" hasCustomPrompt="1"/>
          </p:nvPr>
        </p:nvSpPr>
        <p:spPr>
          <a:xfrm>
            <a:off x="3170530" y="268740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0" name="Text Placeholder 2"/>
          <p:cNvSpPr>
            <a:spLocks noGrp="1"/>
          </p:cNvSpPr>
          <p:nvPr>
            <p:ph type="body" sz="quarter" idx="18" hasCustomPrompt="1"/>
          </p:nvPr>
        </p:nvSpPr>
        <p:spPr>
          <a:xfrm>
            <a:off x="3170530" y="290331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31" name="Text Placeholder 38"/>
          <p:cNvSpPr>
            <a:spLocks noGrp="1"/>
          </p:cNvSpPr>
          <p:nvPr>
            <p:ph type="body" sz="quarter" idx="19" hasCustomPrompt="1"/>
          </p:nvPr>
        </p:nvSpPr>
        <p:spPr>
          <a:xfrm>
            <a:off x="203199"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32" name="Text Placeholder 2"/>
          <p:cNvSpPr>
            <a:spLocks noGrp="1"/>
          </p:cNvSpPr>
          <p:nvPr>
            <p:ph type="body" sz="quarter" idx="20" hasCustomPrompt="1"/>
          </p:nvPr>
        </p:nvSpPr>
        <p:spPr>
          <a:xfrm>
            <a:off x="579281" y="3771297"/>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3" name="Text Placeholder 2"/>
          <p:cNvSpPr>
            <a:spLocks noGrp="1"/>
          </p:cNvSpPr>
          <p:nvPr>
            <p:ph type="body" sz="quarter" idx="21" hasCustomPrompt="1"/>
          </p:nvPr>
        </p:nvSpPr>
        <p:spPr>
          <a:xfrm>
            <a:off x="579281" y="3987202"/>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4" name="Text Placeholder 38"/>
          <p:cNvSpPr>
            <a:spLocks noGrp="1"/>
          </p:cNvSpPr>
          <p:nvPr>
            <p:ph type="body" sz="quarter" idx="22" hasCustomPrompt="1"/>
          </p:nvPr>
        </p:nvSpPr>
        <p:spPr>
          <a:xfrm>
            <a:off x="2794448"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45" name="Text Placeholder 2"/>
          <p:cNvSpPr>
            <a:spLocks noGrp="1"/>
          </p:cNvSpPr>
          <p:nvPr>
            <p:ph type="body" sz="quarter" idx="23" hasCustomPrompt="1"/>
          </p:nvPr>
        </p:nvSpPr>
        <p:spPr>
          <a:xfrm>
            <a:off x="3170530" y="3771297"/>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6" name="Text Placeholder 2"/>
          <p:cNvSpPr>
            <a:spLocks noGrp="1"/>
          </p:cNvSpPr>
          <p:nvPr>
            <p:ph type="body" sz="quarter" idx="24" hasCustomPrompt="1"/>
          </p:nvPr>
        </p:nvSpPr>
        <p:spPr>
          <a:xfrm>
            <a:off x="3170530" y="3987202"/>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8" name="Text Placeholder 2"/>
          <p:cNvSpPr>
            <a:spLocks noGrp="1"/>
          </p:cNvSpPr>
          <p:nvPr>
            <p:ph type="body" sz="quarter" idx="10" hasCustomPrompt="1"/>
          </p:nvPr>
        </p:nvSpPr>
        <p:spPr>
          <a:xfrm>
            <a:off x="277584" y="1295399"/>
            <a:ext cx="5056406"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49" name="Text Placeholder 2"/>
          <p:cNvSpPr>
            <a:spLocks noGrp="1"/>
          </p:cNvSpPr>
          <p:nvPr>
            <p:ph type="body" sz="quarter" idx="25" hasCustomPrompt="1"/>
          </p:nvPr>
        </p:nvSpPr>
        <p:spPr>
          <a:xfrm>
            <a:off x="579281" y="268740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3" name="Picture Placeholder 9"/>
          <p:cNvSpPr>
            <a:spLocks noGrp="1"/>
          </p:cNvSpPr>
          <p:nvPr>
            <p:ph type="pic" sz="quarter" idx="27" hasCustomPrompt="1"/>
          </p:nvPr>
        </p:nvSpPr>
        <p:spPr>
          <a:xfrm>
            <a:off x="5562599" y="254000"/>
            <a:ext cx="3583799" cy="4572000"/>
          </a:xfrm>
          <a:prstGeom prst="rect">
            <a:avLst/>
          </a:prstGeom>
        </p:spPr>
        <p:txBody>
          <a:bodyPr>
            <a:noAutofit/>
          </a:bodyPr>
          <a:lstStyle>
            <a:lvl1pPr marL="0" indent="0" algn="ctr">
              <a:buFontTx/>
              <a:buNone/>
              <a:defRPr sz="14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image</a:t>
            </a:r>
          </a:p>
        </p:txBody>
      </p:sp>
      <p:sp>
        <p:nvSpPr>
          <p:cNvPr id="34"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TextBox 59"/>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1" name="Group 40"/>
          <p:cNvGrpSpPr/>
          <p:nvPr userDrawn="1"/>
        </p:nvGrpSpPr>
        <p:grpSpPr>
          <a:xfrm>
            <a:off x="71948" y="4978614"/>
            <a:ext cx="503788" cy="94721"/>
            <a:chOff x="6014087" y="4646472"/>
            <a:chExt cx="503788" cy="94721"/>
          </a:xfrm>
        </p:grpSpPr>
        <p:sp>
          <p:nvSpPr>
            <p:cNvPr id="42" name="Oval 4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29184534"/>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_Quote Slide">
    <p:spTree>
      <p:nvGrpSpPr>
        <p:cNvPr id="1" name=""/>
        <p:cNvGrpSpPr/>
        <p:nvPr/>
      </p:nvGrpSpPr>
      <p:grpSpPr>
        <a:xfrm>
          <a:off x="0" y="0"/>
          <a:ext cx="0" cy="0"/>
          <a:chOff x="0" y="0"/>
          <a:chExt cx="0" cy="0"/>
        </a:xfrm>
      </p:grpSpPr>
      <p:sp>
        <p:nvSpPr>
          <p:cNvPr id="33" name="Oval 32"/>
          <p:cNvSpPr/>
          <p:nvPr userDrawn="1"/>
        </p:nvSpPr>
        <p:spPr>
          <a:xfrm>
            <a:off x="-1317287" y="154716"/>
            <a:ext cx="4808884" cy="480888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Title 1"/>
          <p:cNvSpPr>
            <a:spLocks noGrp="1"/>
          </p:cNvSpPr>
          <p:nvPr userDrawn="1">
            <p:ph type="ctrTitle" hasCustomPrompt="1"/>
          </p:nvPr>
        </p:nvSpPr>
        <p:spPr>
          <a:xfrm>
            <a:off x="275769"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Add a quote</a:t>
            </a:r>
            <a:br>
              <a:rPr lang="en-US" dirty="0"/>
            </a:br>
            <a:r>
              <a:rPr lang="en-US" dirty="0"/>
              <a:t>below</a:t>
            </a:r>
          </a:p>
        </p:txBody>
      </p:sp>
      <p:sp>
        <p:nvSpPr>
          <p:cNvPr id="48" name="Text Placeholder 2"/>
          <p:cNvSpPr>
            <a:spLocks noGrp="1"/>
          </p:cNvSpPr>
          <p:nvPr>
            <p:ph type="body" sz="quarter" idx="10" hasCustomPrompt="1"/>
          </p:nvPr>
        </p:nvSpPr>
        <p:spPr>
          <a:xfrm>
            <a:off x="275769" y="2184399"/>
            <a:ext cx="3794374" cy="8763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a:t>
            </a:r>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25" name="Text Placeholder 2"/>
          <p:cNvSpPr>
            <a:spLocks noGrp="1"/>
          </p:cNvSpPr>
          <p:nvPr>
            <p:ph type="body" sz="quarter" idx="11" hasCustomPrompt="1"/>
          </p:nvPr>
        </p:nvSpPr>
        <p:spPr>
          <a:xfrm>
            <a:off x="275769" y="3174999"/>
            <a:ext cx="3794374" cy="20320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184399"/>
            <a:ext cx="4428402" cy="185057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23" name="Rectangle 22"/>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4"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11534058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Square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53834" cy="4406900"/>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3" name="Text Placeholder 2"/>
          <p:cNvSpPr>
            <a:spLocks noGrp="1"/>
          </p:cNvSpPr>
          <p:nvPr userDrawn="1">
            <p:ph type="body" sz="quarter" idx="10" hasCustomPrompt="1"/>
          </p:nvPr>
        </p:nvSpPr>
        <p:spPr>
          <a:xfrm>
            <a:off x="277584"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7584"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7" name="Title 1"/>
          <p:cNvSpPr>
            <a:spLocks noGrp="1"/>
          </p:cNvSpPr>
          <p:nvPr userDrawn="1">
            <p:ph type="ctrTitle" hasCustomPrompt="1"/>
          </p:nvPr>
        </p:nvSpPr>
        <p:spPr>
          <a:xfrm>
            <a:off x="277583" y="254000"/>
            <a:ext cx="4198723"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8" name="Rectangle 37"/>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9"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8"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TextBox 48"/>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1" name="Group 30"/>
          <p:cNvGrpSpPr/>
          <p:nvPr userDrawn="1"/>
        </p:nvGrpSpPr>
        <p:grpSpPr>
          <a:xfrm>
            <a:off x="71948" y="4978614"/>
            <a:ext cx="503788" cy="94721"/>
            <a:chOff x="6014087" y="4646472"/>
            <a:chExt cx="503788" cy="94721"/>
          </a:xfrm>
        </p:grpSpPr>
        <p:sp>
          <p:nvSpPr>
            <p:cNvPr id="32" name="Oval 3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3" name="Oval 3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Oval 3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Oval 3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Oval 3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a:extLst>
              <a:ext uri="{FF2B5EF4-FFF2-40B4-BE49-F238E27FC236}">
                <a16:creationId xmlns:a16="http://schemas.microsoft.com/office/drawing/2014/main" id="{DF8D43D2-C1FB-4299-B091-9F1FBE2A3220}"/>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266619"/>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7584" y="1295399"/>
            <a:ext cx="3556000" cy="475344"/>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Small table with optional highlight column</a:t>
            </a:r>
          </a:p>
        </p:txBody>
      </p:sp>
      <p:sp>
        <p:nvSpPr>
          <p:cNvPr id="15" name="Text Placeholder 2"/>
          <p:cNvSpPr>
            <a:spLocks noGrp="1"/>
          </p:cNvSpPr>
          <p:nvPr>
            <p:ph type="body" sz="quarter" idx="11" hasCustomPrompt="1"/>
          </p:nvPr>
        </p:nvSpPr>
        <p:spPr>
          <a:xfrm>
            <a:off x="277584" y="1861147"/>
            <a:ext cx="3556000" cy="282674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 name="Table Placeholder 3"/>
          <p:cNvSpPr>
            <a:spLocks noGrp="1"/>
          </p:cNvSpPr>
          <p:nvPr>
            <p:ph type="tbl" sz="quarter" idx="13" hasCustomPrompt="1"/>
          </p:nvPr>
        </p:nvSpPr>
        <p:spPr>
          <a:xfrm>
            <a:off x="4035425" y="1295400"/>
            <a:ext cx="4868070" cy="3392488"/>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table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TextBox 34"/>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3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2503865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0"/>
            <a:ext cx="3556000" cy="33924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endParaRPr lang="en-US" dirty="0"/>
          </a:p>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a:t>
            </a:r>
            <a:r>
              <a:rPr lang="en-US" dirty="0" err="1"/>
              <a:t>maximus</a:t>
            </a:r>
            <a:r>
              <a:rPr lang="en-US" dirty="0"/>
              <a:t>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7" name="Chart Placeholder 2"/>
          <p:cNvSpPr>
            <a:spLocks noGrp="1"/>
          </p:cNvSpPr>
          <p:nvPr>
            <p:ph type="chart" sz="quarter" idx="14" hasCustomPrompt="1"/>
          </p:nvPr>
        </p:nvSpPr>
        <p:spPr>
          <a:xfrm>
            <a:off x="4035425" y="1295400"/>
            <a:ext cx="4868070" cy="3392488"/>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to add chart/graph</a:t>
            </a:r>
          </a:p>
        </p:txBody>
      </p:sp>
      <p:sp>
        <p:nvSpPr>
          <p:cNvPr id="13"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Rectangle 25"/>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7"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8" y="4978614"/>
            <a:ext cx="503788" cy="94721"/>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00736662"/>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49022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1"/>
            <a:ext cx="4673600" cy="3061446"/>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Two column body copy in size 10pt or 8pt as minimum.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1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 name="SmartArt Placeholder 2"/>
          <p:cNvSpPr>
            <a:spLocks noGrp="1"/>
          </p:cNvSpPr>
          <p:nvPr>
            <p:ph type="dgm" sz="quarter" idx="13" hasCustomPrompt="1"/>
          </p:nvPr>
        </p:nvSpPr>
        <p:spPr>
          <a:xfrm>
            <a:off x="5225143" y="696913"/>
            <a:ext cx="3659145" cy="3933825"/>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Infographics/SmartArt</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TextBox 34"/>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8" y="4978614"/>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72783571"/>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8130" y="254000"/>
            <a:ext cx="5245100" cy="5207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287198" y="874485"/>
            <a:ext cx="4025901" cy="943164"/>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6" name="Text Placeholder 2"/>
          <p:cNvSpPr>
            <a:spLocks noGrp="1"/>
          </p:cNvSpPr>
          <p:nvPr userDrawn="1">
            <p:ph type="body" sz="quarter" idx="12" hasCustomPrompt="1"/>
          </p:nvPr>
        </p:nvSpPr>
        <p:spPr>
          <a:xfrm>
            <a:off x="278130"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pic>
        <p:nvPicPr>
          <p:cNvPr id="17" name="Map.png"/>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4506559" y="542375"/>
            <a:ext cx="4720038" cy="3115225"/>
          </a:xfrm>
          <a:prstGeom prst="rect">
            <a:avLst/>
          </a:prstGeom>
          <a:ln w="12700">
            <a:miter lim="400000"/>
          </a:ln>
        </p:spPr>
      </p:pic>
      <p:sp>
        <p:nvSpPr>
          <p:cNvPr id="4" name="Text Placeholder 3"/>
          <p:cNvSpPr>
            <a:spLocks noGrp="1"/>
          </p:cNvSpPr>
          <p:nvPr>
            <p:ph type="body" sz="quarter" idx="27" hasCustomPrompt="1"/>
          </p:nvPr>
        </p:nvSpPr>
        <p:spPr>
          <a:xfrm>
            <a:off x="454120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457200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60080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60388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74939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75247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454120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457200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60080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60388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74939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75247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287198"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4776469" y="1277751"/>
            <a:ext cx="390843" cy="388006"/>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6552294" y="1197316"/>
            <a:ext cx="390843" cy="388006"/>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7044205" y="1471754"/>
            <a:ext cx="390843" cy="388006"/>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5648007" y="2245350"/>
            <a:ext cx="390843" cy="388006"/>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7665244" y="1743700"/>
            <a:ext cx="390843" cy="388006"/>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7953949" y="1355694"/>
            <a:ext cx="390843" cy="388006"/>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287198"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287198"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2350044"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2350044"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2350044"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287198" y="1855792"/>
            <a:ext cx="4025901" cy="720140"/>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6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TextBox 69"/>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7" name="Group 56"/>
          <p:cNvGrpSpPr/>
          <p:nvPr userDrawn="1"/>
        </p:nvGrpSpPr>
        <p:grpSpPr>
          <a:xfrm>
            <a:off x="71948" y="4978614"/>
            <a:ext cx="503788" cy="94721"/>
            <a:chOff x="6014087" y="4646472"/>
            <a:chExt cx="503788" cy="94721"/>
          </a:xfrm>
        </p:grpSpPr>
        <p:sp>
          <p:nvSpPr>
            <p:cNvPr id="58" name="Oval 5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9" name="Oval 5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Oval 6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Oval 6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Oval 6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3530836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283027" y="809262"/>
            <a:ext cx="8601262"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 Plan</a:t>
            </a:r>
            <a:endParaRPr lang="en-IN" dirty="0"/>
          </a:p>
        </p:txBody>
      </p:sp>
      <p:sp>
        <p:nvSpPr>
          <p:cNvPr id="4" name="Text Placeholder 3"/>
          <p:cNvSpPr>
            <a:spLocks noGrp="1"/>
          </p:cNvSpPr>
          <p:nvPr>
            <p:ph type="body" sz="quarter" idx="27" hasCustomPrompt="1"/>
          </p:nvPr>
        </p:nvSpPr>
        <p:spPr>
          <a:xfrm>
            <a:off x="236826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383511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532101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83026" y="254000"/>
            <a:ext cx="5245100" cy="533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Simple time plan</a:t>
            </a:r>
          </a:p>
        </p:txBody>
      </p:sp>
      <p:sp>
        <p:nvSpPr>
          <p:cNvPr id="43" name="Text Placeholder 3"/>
          <p:cNvSpPr>
            <a:spLocks noGrp="1"/>
          </p:cNvSpPr>
          <p:nvPr>
            <p:ph type="body" sz="quarter" idx="53" hasCustomPrompt="1"/>
          </p:nvPr>
        </p:nvSpPr>
        <p:spPr>
          <a:xfrm>
            <a:off x="236826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383511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532101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17"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0" name="Rectangle 2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TextBox 40"/>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3" name="Group 32"/>
          <p:cNvGrpSpPr/>
          <p:nvPr userDrawn="1"/>
        </p:nvGrpSpPr>
        <p:grpSpPr>
          <a:xfrm>
            <a:off x="71948" y="4978614"/>
            <a:ext cx="503788" cy="94721"/>
            <a:chOff x="6014087" y="4646472"/>
            <a:chExt cx="503788" cy="94721"/>
          </a:xfrm>
        </p:grpSpPr>
        <p:sp>
          <p:nvSpPr>
            <p:cNvPr id="34" name="Oval 3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5" name="Oval 3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Oval 3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Oval 36"/>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Oval 3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59862565"/>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809262"/>
            <a:ext cx="5525295"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Timeline/Roadmap</a:t>
            </a:r>
            <a:endParaRPr lang="en-IN" dirty="0"/>
          </a:p>
        </p:txBody>
      </p:sp>
      <p:sp>
        <p:nvSpPr>
          <p:cNvPr id="4" name="Text Placeholder 3"/>
          <p:cNvSpPr>
            <a:spLocks noGrp="1"/>
          </p:cNvSpPr>
          <p:nvPr>
            <p:ph type="body" sz="quarter" idx="27" hasCustomPrompt="1"/>
          </p:nvPr>
        </p:nvSpPr>
        <p:spPr>
          <a:xfrm>
            <a:off x="409670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556355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704945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63070" y="254000"/>
            <a:ext cx="5300482" cy="90302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Timeline/Roadmap with text</a:t>
            </a:r>
          </a:p>
        </p:txBody>
      </p:sp>
      <p:sp>
        <p:nvSpPr>
          <p:cNvPr id="43" name="Text Placeholder 3"/>
          <p:cNvSpPr>
            <a:spLocks noGrp="1"/>
          </p:cNvSpPr>
          <p:nvPr>
            <p:ph type="body" sz="quarter" idx="53" hasCustomPrompt="1"/>
          </p:nvPr>
        </p:nvSpPr>
        <p:spPr>
          <a:xfrm>
            <a:off x="409670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556355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704945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50" name="Text Placeholder 2"/>
          <p:cNvSpPr>
            <a:spLocks noGrp="1"/>
          </p:cNvSpPr>
          <p:nvPr>
            <p:ph type="body" sz="quarter" idx="41" hasCustomPrompt="1"/>
          </p:nvPr>
        </p:nvSpPr>
        <p:spPr>
          <a:xfrm>
            <a:off x="203200" y="1286353"/>
            <a:ext cx="654050" cy="649302"/>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1" name="Text Placeholder 3"/>
          <p:cNvSpPr>
            <a:spLocks noGrp="1"/>
          </p:cNvSpPr>
          <p:nvPr>
            <p:ph type="body" sz="quarter" idx="56" hasCustomPrompt="1"/>
          </p:nvPr>
        </p:nvSpPr>
        <p:spPr>
          <a:xfrm>
            <a:off x="704055" y="1348393"/>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1</a:t>
            </a:r>
          </a:p>
        </p:txBody>
      </p:sp>
      <p:sp>
        <p:nvSpPr>
          <p:cNvPr id="55" name="Text Placeholder 3"/>
          <p:cNvSpPr>
            <a:spLocks noGrp="1"/>
          </p:cNvSpPr>
          <p:nvPr>
            <p:ph type="body" sz="quarter" idx="28" hasCustomPrompt="1"/>
          </p:nvPr>
        </p:nvSpPr>
        <p:spPr>
          <a:xfrm>
            <a:off x="704055" y="1569212"/>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6" name="Text Placeholder 2"/>
          <p:cNvSpPr>
            <a:spLocks noGrp="1"/>
          </p:cNvSpPr>
          <p:nvPr>
            <p:ph type="body" sz="quarter" idx="57" hasCustomPrompt="1"/>
          </p:nvPr>
        </p:nvSpPr>
        <p:spPr>
          <a:xfrm>
            <a:off x="203200" y="2343628"/>
            <a:ext cx="654050" cy="649302"/>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7" name="Text Placeholder 3"/>
          <p:cNvSpPr>
            <a:spLocks noGrp="1"/>
          </p:cNvSpPr>
          <p:nvPr>
            <p:ph type="body" sz="quarter" idx="58" hasCustomPrompt="1"/>
          </p:nvPr>
        </p:nvSpPr>
        <p:spPr>
          <a:xfrm>
            <a:off x="704055" y="2405668"/>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2</a:t>
            </a:r>
          </a:p>
        </p:txBody>
      </p:sp>
      <p:sp>
        <p:nvSpPr>
          <p:cNvPr id="58" name="Text Placeholder 3"/>
          <p:cNvSpPr>
            <a:spLocks noGrp="1"/>
          </p:cNvSpPr>
          <p:nvPr>
            <p:ph type="body" sz="quarter" idx="59" hasCustomPrompt="1"/>
          </p:nvPr>
        </p:nvSpPr>
        <p:spPr>
          <a:xfrm>
            <a:off x="704055" y="2626487"/>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9" name="Text Placeholder 2"/>
          <p:cNvSpPr>
            <a:spLocks noGrp="1"/>
          </p:cNvSpPr>
          <p:nvPr>
            <p:ph type="body" sz="quarter" idx="60" hasCustomPrompt="1"/>
          </p:nvPr>
        </p:nvSpPr>
        <p:spPr>
          <a:xfrm>
            <a:off x="203200" y="3425296"/>
            <a:ext cx="654050" cy="649302"/>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60" name="Text Placeholder 3"/>
          <p:cNvSpPr>
            <a:spLocks noGrp="1"/>
          </p:cNvSpPr>
          <p:nvPr>
            <p:ph type="body" sz="quarter" idx="61" hasCustomPrompt="1"/>
          </p:nvPr>
        </p:nvSpPr>
        <p:spPr>
          <a:xfrm>
            <a:off x="704055" y="3487336"/>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3</a:t>
            </a:r>
          </a:p>
        </p:txBody>
      </p:sp>
      <p:sp>
        <p:nvSpPr>
          <p:cNvPr id="61" name="Text Placeholder 3"/>
          <p:cNvSpPr>
            <a:spLocks noGrp="1"/>
          </p:cNvSpPr>
          <p:nvPr>
            <p:ph type="body" sz="quarter" idx="62" hasCustomPrompt="1"/>
          </p:nvPr>
        </p:nvSpPr>
        <p:spPr>
          <a:xfrm>
            <a:off x="704055" y="3708155"/>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2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9" name="Rectangle 38"/>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4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4"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TextBox 61"/>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3"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2" name="Group 41"/>
          <p:cNvGrpSpPr/>
          <p:nvPr userDrawn="1"/>
        </p:nvGrpSpPr>
        <p:grpSpPr>
          <a:xfrm>
            <a:off x="71948" y="4978614"/>
            <a:ext cx="503788" cy="94721"/>
            <a:chOff x="6014087" y="4646472"/>
            <a:chExt cx="503788" cy="94721"/>
          </a:xfrm>
        </p:grpSpPr>
        <p:sp>
          <p:nvSpPr>
            <p:cNvPr id="44" name="Oval 4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45" name="Oval 4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Oval 4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Oval 5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Oval 5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78212895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Case Study with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4" y="0"/>
            <a:ext cx="3499859" cy="4884738"/>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here to </a:t>
            </a:r>
            <a:br>
              <a:rPr lang="en-US" dirty="0"/>
            </a:br>
            <a:r>
              <a:rPr lang="en-US" dirty="0"/>
              <a:t>add Color Image</a:t>
            </a:r>
          </a:p>
        </p:txBody>
      </p:sp>
      <p:sp>
        <p:nvSpPr>
          <p:cNvPr id="25" name="Text Placeholder 5"/>
          <p:cNvSpPr>
            <a:spLocks noGrp="1"/>
          </p:cNvSpPr>
          <p:nvPr>
            <p:ph type="body" sz="quarter" idx="38"/>
          </p:nvPr>
        </p:nvSpPr>
        <p:spPr>
          <a:xfrm>
            <a:off x="6221676" y="0"/>
            <a:ext cx="2921000" cy="4889255"/>
          </a:xfrm>
          <a:solidFill>
            <a:schemeClr val="accent1"/>
          </a:solidFill>
        </p:spPr>
        <p:txBody>
          <a:bodyPr/>
          <a:lstStyle>
            <a:lvl1pPr marL="0" indent="0">
              <a:buNone/>
              <a:defRPr>
                <a:solidFill>
                  <a:schemeClr val="accent1"/>
                </a:solidFill>
                <a:latin typeface="Arial" panose="020B0604020202020204" pitchFamily="34" charset="0"/>
                <a:cs typeface="Arial" panose="020B0604020202020204" pitchFamily="34" charset="0"/>
              </a:defRPr>
            </a:lvl1pPr>
          </a:lstStyle>
          <a:p>
            <a:pPr lvl="0"/>
            <a:endParaRPr lang="en-US" dirty="0"/>
          </a:p>
        </p:txBody>
      </p:sp>
      <p:sp>
        <p:nvSpPr>
          <p:cNvPr id="47" name="Title 1"/>
          <p:cNvSpPr>
            <a:spLocks noGrp="1"/>
          </p:cNvSpPr>
          <p:nvPr userDrawn="1">
            <p:ph type="ctrTitle" hasCustomPrompt="1"/>
          </p:nvPr>
        </p:nvSpPr>
        <p:spPr>
          <a:xfrm>
            <a:off x="271416" y="254000"/>
            <a:ext cx="38354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26059" y="2231277"/>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27" name="Text Placeholder 2"/>
          <p:cNvSpPr>
            <a:spLocks noGrp="1"/>
          </p:cNvSpPr>
          <p:nvPr>
            <p:ph type="body" sz="quarter" idx="11" hasCustomPrompt="1"/>
          </p:nvPr>
        </p:nvSpPr>
        <p:spPr>
          <a:xfrm>
            <a:off x="602141" y="2496914"/>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71416" y="1295399"/>
            <a:ext cx="3686630"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9" name="Text Placeholder 2"/>
          <p:cNvSpPr>
            <a:spLocks noGrp="1"/>
          </p:cNvSpPr>
          <p:nvPr>
            <p:ph type="body" sz="quarter" idx="25" hasCustomPrompt="1"/>
          </p:nvPr>
        </p:nvSpPr>
        <p:spPr>
          <a:xfrm>
            <a:off x="602141" y="2281009"/>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Business Context</a:t>
            </a:r>
          </a:p>
        </p:txBody>
      </p:sp>
      <p:sp>
        <p:nvSpPr>
          <p:cNvPr id="26" name="Text Placeholder 38"/>
          <p:cNvSpPr>
            <a:spLocks noGrp="1"/>
          </p:cNvSpPr>
          <p:nvPr>
            <p:ph type="body" sz="quarter" idx="27" hasCustomPrompt="1"/>
          </p:nvPr>
        </p:nvSpPr>
        <p:spPr>
          <a:xfrm>
            <a:off x="226059" y="3155214"/>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3" name="Text Placeholder 2"/>
          <p:cNvSpPr>
            <a:spLocks noGrp="1"/>
          </p:cNvSpPr>
          <p:nvPr>
            <p:ph type="body" sz="quarter" idx="28" hasCustomPrompt="1"/>
          </p:nvPr>
        </p:nvSpPr>
        <p:spPr>
          <a:xfrm>
            <a:off x="602141" y="3371119"/>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602141" y="3155214"/>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Solution Approach</a:t>
            </a:r>
          </a:p>
        </p:txBody>
      </p:sp>
      <p:sp>
        <p:nvSpPr>
          <p:cNvPr id="35" name="Text Placeholder 38"/>
          <p:cNvSpPr>
            <a:spLocks noGrp="1"/>
          </p:cNvSpPr>
          <p:nvPr>
            <p:ph type="body" sz="quarter" idx="30" hasCustomPrompt="1"/>
          </p:nvPr>
        </p:nvSpPr>
        <p:spPr>
          <a:xfrm>
            <a:off x="226059" y="399480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6" name="Text Placeholder 2"/>
          <p:cNvSpPr>
            <a:spLocks noGrp="1"/>
          </p:cNvSpPr>
          <p:nvPr>
            <p:ph type="body" sz="quarter" idx="31" hasCustomPrompt="1"/>
          </p:nvPr>
        </p:nvSpPr>
        <p:spPr>
          <a:xfrm>
            <a:off x="602141" y="4247419"/>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602141" y="4031514"/>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Benefits Delivered</a:t>
            </a:r>
          </a:p>
        </p:txBody>
      </p:sp>
      <p:sp>
        <p:nvSpPr>
          <p:cNvPr id="38" name="Text Placeholder 2"/>
          <p:cNvSpPr>
            <a:spLocks noGrp="1"/>
          </p:cNvSpPr>
          <p:nvPr>
            <p:ph type="body" sz="quarter" idx="33" hasCustomPrompt="1"/>
          </p:nvPr>
        </p:nvSpPr>
        <p:spPr>
          <a:xfrm>
            <a:off x="6498663" y="931094"/>
            <a:ext cx="2400140" cy="3131640"/>
          </a:xfrm>
        </p:spPr>
        <p:txBody>
          <a:bodyPr tIns="0"/>
          <a:lstStyle>
            <a:lvl1pPr marL="171450" indent="-171450" algn="l" defTabSz="1828800" rtl="0" eaLnBrk="1" latinLnBrk="0" hangingPunct="1">
              <a:lnSpc>
                <a:spcPct val="100000"/>
              </a:lnSpc>
              <a:spcBef>
                <a:spcPts val="0"/>
              </a:spcBef>
              <a:spcAft>
                <a:spcPts val="800"/>
              </a:spcAft>
              <a:buClr>
                <a:schemeClr val="bg1"/>
              </a:buClr>
              <a:buFont typeface="Arial" panose="020B0604020202020204" pitchFamily="34" charset="0"/>
              <a:buChar char="•"/>
              <a:defRPr lang="en-US" sz="700" b="0"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664389"/>
            <a:ext cx="2400140"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Value Wipro brings</a:t>
            </a:r>
          </a:p>
        </p:txBody>
      </p:sp>
      <p:sp>
        <p:nvSpPr>
          <p:cNvPr id="3" name="Media Placeholder 2"/>
          <p:cNvSpPr>
            <a:spLocks noGrp="1"/>
          </p:cNvSpPr>
          <p:nvPr>
            <p:ph type="media" sz="quarter" idx="35" hasCustomPrompt="1"/>
          </p:nvPr>
        </p:nvSpPr>
        <p:spPr>
          <a:xfrm>
            <a:off x="6498663" y="4128262"/>
            <a:ext cx="652955" cy="650994"/>
          </a:xfrm>
          <a:prstGeom prst="ellipse">
            <a:avLst/>
          </a:prstGeom>
          <a:noFill/>
        </p:spPr>
        <p:txBody>
          <a:bodyPr/>
          <a:lstStyle>
            <a:lvl1pPr marL="0" indent="0" algn="ctr">
              <a:buFontTx/>
              <a:buNone/>
              <a:defRPr sz="1000">
                <a:latin typeface="Arial" panose="020B0604020202020204" pitchFamily="34" charset="0"/>
                <a:cs typeface="Arial" panose="020B0604020202020204" pitchFamily="34" charset="0"/>
              </a:defRPr>
            </a:lvl1pPr>
          </a:lstStyle>
          <a:p>
            <a:r>
              <a:rPr lang="en-US" dirty="0"/>
              <a:t>View video</a:t>
            </a:r>
          </a:p>
        </p:txBody>
      </p:sp>
      <p:sp>
        <p:nvSpPr>
          <p:cNvPr id="31"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TextBox 59"/>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5" name="Group 44"/>
          <p:cNvGrpSpPr/>
          <p:nvPr userDrawn="1"/>
        </p:nvGrpSpPr>
        <p:grpSpPr>
          <a:xfrm>
            <a:off x="71948" y="4978614"/>
            <a:ext cx="503788" cy="94721"/>
            <a:chOff x="6014087" y="4646472"/>
            <a:chExt cx="503788" cy="94721"/>
          </a:xfrm>
        </p:grpSpPr>
        <p:sp>
          <p:nvSpPr>
            <p:cNvPr id="46" name="Oval 4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21845906"/>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1416" y="254000"/>
            <a:ext cx="5245100" cy="5588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38232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38232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38232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260549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260549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260549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482866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482866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482866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705183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705183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705183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38232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38232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38232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260549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260549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260549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482866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482866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482866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705183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705183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705183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4"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4" name="Rectangle 53"/>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5"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TextBox 72"/>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1" name="Group 50"/>
          <p:cNvGrpSpPr/>
          <p:nvPr userDrawn="1"/>
        </p:nvGrpSpPr>
        <p:grpSpPr>
          <a:xfrm>
            <a:off x="71948" y="4978614"/>
            <a:ext cx="503788" cy="94721"/>
            <a:chOff x="6014087" y="4646472"/>
            <a:chExt cx="503788" cy="94721"/>
          </a:xfrm>
        </p:grpSpPr>
        <p:sp>
          <p:nvSpPr>
            <p:cNvPr id="52" name="Oval 5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Oval 56"/>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Oval 57"/>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Oval 5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6121761"/>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hank you">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8"/>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30" name="Pladsholder til tekst 20"/>
          <p:cNvSpPr>
            <a:spLocks noGrp="1"/>
          </p:cNvSpPr>
          <p:nvPr>
            <p:ph type="body" sz="quarter" idx="36" hasCustomPrompt="1"/>
          </p:nvPr>
        </p:nvSpPr>
        <p:spPr>
          <a:xfrm>
            <a:off x="4582711" y="3424147"/>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1" name="Pladsholder til tekst 22"/>
          <p:cNvSpPr>
            <a:spLocks noGrp="1"/>
          </p:cNvSpPr>
          <p:nvPr>
            <p:ph type="body" sz="quarter" idx="38" hasCustomPrompt="1"/>
          </p:nvPr>
        </p:nvSpPr>
        <p:spPr>
          <a:xfrm>
            <a:off x="4582711" y="3705695"/>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Twitter ID</a:t>
            </a:r>
          </a:p>
        </p:txBody>
      </p:sp>
      <p:pic>
        <p:nvPicPr>
          <p:cNvPr id="32" name="Picture 2" descr="Image result for linkedi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00" y="1437856"/>
            <a:ext cx="2732400" cy="2294480"/>
          </a:xfrm>
          <a:prstGeom prst="rect">
            <a:avLst/>
          </a:prstGeom>
        </p:spPr>
      </p:pic>
    </p:spTree>
    <p:extLst>
      <p:ext uri="{BB962C8B-B14F-4D97-AF65-F5344CB8AC3E}">
        <p14:creationId xmlns:p14="http://schemas.microsoft.com/office/powerpoint/2010/main" val="311607164"/>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3_Layout 2">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4796660" cy="691796"/>
          </a:xfrm>
        </p:spPr>
        <p:txBody>
          <a:bodyPr/>
          <a:lstStyle/>
          <a:p>
            <a:r>
              <a:rPr lang="en-US"/>
              <a:t>Click to edit Master title style</a:t>
            </a:r>
            <a:endParaRPr lang="en-US" dirty="0"/>
          </a:p>
        </p:txBody>
      </p:sp>
      <p:sp>
        <p:nvSpPr>
          <p:cNvPr id="5" name="Content Placeholder 2"/>
          <p:cNvSpPr>
            <a:spLocks noGrp="1"/>
          </p:cNvSpPr>
          <p:nvPr>
            <p:ph idx="1"/>
          </p:nvPr>
        </p:nvSpPr>
        <p:spPr>
          <a:xfrm>
            <a:off x="5532120" y="1200163"/>
            <a:ext cx="3337560" cy="323165"/>
          </a:xfrm>
        </p:spPr>
        <p:txBody>
          <a:bodyPr/>
          <a:lstStyle>
            <a:lvl1pPr marL="0" indent="0">
              <a:lnSpc>
                <a:spcPct val="100000"/>
              </a:lnSpc>
              <a:spcAft>
                <a:spcPts val="0"/>
              </a:spcAft>
              <a:buNone/>
              <a:defRPr sz="1400" b="1"/>
            </a:lvl1pPr>
            <a:lvl2pPr marL="0" indent="0">
              <a:lnSpc>
                <a:spcPct val="100000"/>
              </a:lnSpc>
              <a:spcAft>
                <a:spcPts val="0"/>
              </a:spcAft>
              <a:buNone/>
              <a:defRPr sz="1400"/>
            </a:lvl2pPr>
            <a:lvl3pPr marL="228447" indent="-228447">
              <a:buFont typeface="Wingdings" panose="05000000000000000000" pitchFamily="2" charset="2"/>
              <a:buChar char="§"/>
              <a:defRPr/>
            </a:lvl3pPr>
            <a:lvl4pPr marL="571109" indent="-225272">
              <a:buFont typeface="Arial" panose="020B0604020202020204" pitchFamily="34" charset="0"/>
              <a:buChar char="–"/>
              <a:defRPr/>
            </a:lvl4pPr>
            <a:lvl5pPr marL="916952" indent="-231607">
              <a:buFont typeface="Arial" panose="020B0604020202020204" pitchFamily="34" charset="0"/>
              <a:buChar char="•"/>
              <a:defRPr/>
            </a:lvl5pPr>
          </a:lstStyle>
          <a:p>
            <a:pPr lvl="0"/>
            <a:r>
              <a:rPr lang="en-US"/>
              <a:t>Click to edit Master text styles</a:t>
            </a:r>
          </a:p>
          <a:p>
            <a:pPr lvl="1"/>
            <a:r>
              <a:rPr lang="en-US"/>
              <a:t>Second level</a:t>
            </a:r>
          </a:p>
        </p:txBody>
      </p:sp>
      <p:sp>
        <p:nvSpPr>
          <p:cNvPr id="6" name="Text Placeholder 2"/>
          <p:cNvSpPr>
            <a:spLocks noGrp="1"/>
          </p:cNvSpPr>
          <p:nvPr>
            <p:ph idx="10"/>
          </p:nvPr>
        </p:nvSpPr>
        <p:spPr>
          <a:xfrm>
            <a:off x="457200" y="1200149"/>
            <a:ext cx="4796660" cy="2150332"/>
          </a:xfrm>
          <a:prstGeom prst="rect">
            <a:avLst/>
          </a:prstGeom>
        </p:spPr>
        <p:txBody>
          <a:bodyPr vert="horz" wrap="square" lIns="0" tIns="0" rIns="0" bIns="0" rtlCol="0">
            <a:spAutoFit/>
          </a:bodyPr>
          <a:lstStyle>
            <a:lvl1pPr>
              <a:spcAft>
                <a:spcPts val="800"/>
              </a:spcAft>
              <a:defRPr/>
            </a:lvl1pPr>
            <a:lvl2pPr>
              <a:spcAft>
                <a:spcPts val="800"/>
              </a:spcAft>
              <a:defRPr/>
            </a:lvl2pPr>
            <a:lvl3pPr>
              <a:spcAft>
                <a:spcPts val="800"/>
              </a:spcAf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7231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ircular image">
    <p:spTree>
      <p:nvGrpSpPr>
        <p:cNvPr id="1" name=""/>
        <p:cNvGrpSpPr/>
        <p:nvPr/>
      </p:nvGrpSpPr>
      <p:grpSpPr>
        <a:xfrm>
          <a:off x="0" y="0"/>
          <a:ext cx="0" cy="0"/>
          <a:chOff x="0" y="0"/>
          <a:chExt cx="0" cy="0"/>
        </a:xfrm>
      </p:grpSpPr>
      <p:sp>
        <p:nvSpPr>
          <p:cNvPr id="27" name="Oval 26"/>
          <p:cNvSpPr/>
          <p:nvPr userDrawn="1"/>
        </p:nvSpPr>
        <p:spPr>
          <a:xfrm>
            <a:off x="3886688" y="2623199"/>
            <a:ext cx="2231136" cy="223113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 name="Text Placeholder 2"/>
          <p:cNvSpPr>
            <a:spLocks noGrp="1"/>
          </p:cNvSpPr>
          <p:nvPr userDrawn="1">
            <p:ph type="body" sz="quarter" idx="10" hasCustomPrompt="1"/>
          </p:nvPr>
        </p:nvSpPr>
        <p:spPr>
          <a:xfrm>
            <a:off x="275770"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5770"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5770"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4" name="Picture Placeholder 9"/>
          <p:cNvSpPr>
            <a:spLocks noGrp="1"/>
          </p:cNvSpPr>
          <p:nvPr>
            <p:ph type="pic" sz="quarter" idx="14" hasCustomPrompt="1"/>
          </p:nvPr>
        </p:nvSpPr>
        <p:spPr>
          <a:xfrm>
            <a:off x="4928633" y="584200"/>
            <a:ext cx="4064000" cy="4064000"/>
          </a:xfrm>
          <a:prstGeom prst="ellipse">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19" name="Title 1"/>
          <p:cNvSpPr>
            <a:spLocks noGrp="1"/>
          </p:cNvSpPr>
          <p:nvPr>
            <p:ph type="ctrTitle" hasCustomPrompt="1"/>
          </p:nvPr>
        </p:nvSpPr>
        <p:spPr>
          <a:xfrm>
            <a:off x="277584" y="254000"/>
            <a:ext cx="5151666"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TextBox 38"/>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8" y="4978614"/>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2" name="Oval 31"/>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3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Oval 3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Oval 3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 name="Rectangle 19">
            <a:extLst>
              <a:ext uri="{FF2B5EF4-FFF2-40B4-BE49-F238E27FC236}">
                <a16:creationId xmlns:a16="http://schemas.microsoft.com/office/drawing/2014/main" id="{489F046F-63E4-4906-A871-4254693FC9BA}"/>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1013097"/>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91308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Layout 2">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4796660" cy="691796"/>
          </a:xfrm>
        </p:spPr>
        <p:txBody>
          <a:bodyPr/>
          <a:lstStyle/>
          <a:p>
            <a:r>
              <a:rPr lang="en-US"/>
              <a:t>Click to edit Master title style</a:t>
            </a:r>
            <a:endParaRPr lang="en-US" dirty="0"/>
          </a:p>
        </p:txBody>
      </p:sp>
    </p:spTree>
    <p:extLst>
      <p:ext uri="{BB962C8B-B14F-4D97-AF65-F5344CB8AC3E}">
        <p14:creationId xmlns:p14="http://schemas.microsoft.com/office/powerpoint/2010/main" val="348427092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6966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ubhead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858456"/>
            <a:ext cx="8229600" cy="971035"/>
          </a:xfrm>
        </p:spPr>
        <p:txBody>
          <a:bodyPr/>
          <a:lstStyle>
            <a:lvl1pPr marL="0" indent="0">
              <a:buNone/>
              <a:defRPr sz="1500" b="0"/>
            </a:lvl1pPr>
            <a:lvl2pPr marL="0" indent="0">
              <a:spcAft>
                <a:spcPts val="333"/>
              </a:spcAft>
              <a:buNone/>
              <a:defRPr/>
            </a:lvl2pPr>
            <a:lvl3pPr marL="190372" indent="-190372">
              <a:buFont typeface="Wingdings" panose="05000000000000000000" pitchFamily="2" charset="2"/>
              <a:buChar char="§"/>
              <a:defRPr/>
            </a:lvl3pPr>
            <a:lvl4pPr marL="475927" indent="-187727">
              <a:buFont typeface="Arial" panose="020B0604020202020204" pitchFamily="34" charset="0"/>
              <a:buChar char="–"/>
              <a:defRPr/>
            </a:lvl4pPr>
            <a:lvl5pPr marL="764134" indent="-193018">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358326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Subheader and Chart or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858445"/>
            <a:ext cx="8229600" cy="437903"/>
          </a:xfrm>
        </p:spPr>
        <p:txBody>
          <a:bodyPr/>
          <a:lstStyle>
            <a:lvl1pPr marL="0" indent="0">
              <a:buNone/>
              <a:defRPr sz="1900" b="0"/>
            </a:lvl1pPr>
            <a:lvl2pPr marL="0" indent="0">
              <a:spcAft>
                <a:spcPts val="419"/>
              </a:spcAft>
              <a:buNone/>
              <a:defRPr/>
            </a:lvl2pPr>
            <a:lvl3pPr marL="239310" indent="-239310">
              <a:buFont typeface="Wingdings" panose="05000000000000000000" pitchFamily="2" charset="2"/>
              <a:buChar char="§"/>
              <a:defRPr/>
            </a:lvl3pPr>
            <a:lvl4pPr marL="598286" indent="-235982">
              <a:buFont typeface="Arial" panose="020B0604020202020204" pitchFamily="34" charset="0"/>
              <a:buChar char="–"/>
              <a:defRPr/>
            </a:lvl4pPr>
            <a:lvl5pPr marL="960585" indent="-242634">
              <a:buFont typeface="Arial" panose="020B0604020202020204" pitchFamily="34" charset="0"/>
              <a:buChar cha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7510540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Layout 3">
    <p:spTree>
      <p:nvGrpSpPr>
        <p:cNvPr id="1" name=""/>
        <p:cNvGrpSpPr/>
        <p:nvPr/>
      </p:nvGrpSpPr>
      <p:grpSpPr>
        <a:xfrm>
          <a:off x="0" y="0"/>
          <a:ext cx="0" cy="0"/>
          <a:chOff x="0" y="0"/>
          <a:chExt cx="0" cy="0"/>
        </a:xfrm>
      </p:grpSpPr>
      <p:sp>
        <p:nvSpPr>
          <p:cNvPr id="2" name="Title 1"/>
          <p:cNvSpPr>
            <a:spLocks noGrp="1"/>
          </p:cNvSpPr>
          <p:nvPr>
            <p:ph type="title"/>
          </p:nvPr>
        </p:nvSpPr>
        <p:spPr>
          <a:xfrm>
            <a:off x="457204" y="342900"/>
            <a:ext cx="3865139" cy="691796"/>
          </a:xfrm>
        </p:spPr>
        <p:txBody>
          <a:bodyPr/>
          <a:lstStyle/>
          <a:p>
            <a:r>
              <a:rPr lang="en-US"/>
              <a:t>Click to edit Master title style</a:t>
            </a:r>
            <a:endParaRPr lang="en-US" dirty="0"/>
          </a:p>
        </p:txBody>
      </p:sp>
      <p:sp>
        <p:nvSpPr>
          <p:cNvPr id="5" name="Content Placeholder 2"/>
          <p:cNvSpPr>
            <a:spLocks noGrp="1"/>
          </p:cNvSpPr>
          <p:nvPr>
            <p:ph idx="1"/>
          </p:nvPr>
        </p:nvSpPr>
        <p:spPr>
          <a:xfrm>
            <a:off x="4988102" y="342903"/>
            <a:ext cx="3697546" cy="207749"/>
          </a:xfrm>
        </p:spPr>
        <p:txBody>
          <a:bodyPr/>
          <a:lstStyle>
            <a:lvl1pPr marL="222097" indent="-222097">
              <a:lnSpc>
                <a:spcPct val="100000"/>
              </a:lnSpc>
              <a:spcAft>
                <a:spcPts val="600"/>
              </a:spcAft>
              <a:buFont typeface="Arial"/>
              <a:buChar char="•"/>
              <a:defRPr sz="1800" b="0"/>
            </a:lvl1pPr>
            <a:lvl2pPr marL="0" indent="0">
              <a:lnSpc>
                <a:spcPct val="100000"/>
              </a:lnSpc>
              <a:spcAft>
                <a:spcPts val="0"/>
              </a:spcAft>
              <a:buNone/>
              <a:defRPr sz="1400" b="0"/>
            </a:lvl2pPr>
            <a:lvl3pPr marL="228447" indent="-228447">
              <a:buFont typeface="Wingdings" panose="05000000000000000000" pitchFamily="2" charset="2"/>
              <a:buChar char="§"/>
              <a:defRPr/>
            </a:lvl3pPr>
            <a:lvl4pPr marL="571109" indent="-225272">
              <a:buFont typeface="Arial" panose="020B0604020202020204" pitchFamily="34" charset="0"/>
              <a:buChar char="–"/>
              <a:defRPr/>
            </a:lvl4pPr>
            <a:lvl5pPr marL="916952" indent="-231607">
              <a:buFont typeface="Arial" panose="020B0604020202020204" pitchFamily="34" charset="0"/>
              <a:buChar char="•"/>
              <a:defRPr/>
            </a:lvl5pPr>
          </a:lstStyle>
          <a:p>
            <a:pPr lvl="0"/>
            <a:r>
              <a:rPr lang="en-US"/>
              <a:t>Click to edit Master text styles</a:t>
            </a:r>
          </a:p>
        </p:txBody>
      </p:sp>
      <p:sp>
        <p:nvSpPr>
          <p:cNvPr id="6" name="Text Placeholder 2"/>
          <p:cNvSpPr>
            <a:spLocks noGrp="1"/>
          </p:cNvSpPr>
          <p:nvPr>
            <p:ph idx="10"/>
          </p:nvPr>
        </p:nvSpPr>
        <p:spPr>
          <a:xfrm>
            <a:off x="457204" y="1200149"/>
            <a:ext cx="3865139" cy="861774"/>
          </a:xfrm>
          <a:prstGeom prst="rect">
            <a:avLst/>
          </a:prstGeom>
        </p:spPr>
        <p:txBody>
          <a:bodyPr vert="horz" wrap="square" lIns="0" tIns="0" rIns="0" bIns="0" rtlCol="0">
            <a:spAutoFit/>
          </a:bodyPr>
          <a:lstStyle>
            <a:lvl1pPr marL="0" indent="0">
              <a:spcAft>
                <a:spcPts val="800"/>
              </a:spcAft>
              <a:buNone/>
              <a:defRPr sz="2800"/>
            </a:lvl1pPr>
            <a:lvl2pPr marL="456888" indent="0">
              <a:spcAft>
                <a:spcPts val="800"/>
              </a:spcAft>
              <a:buNone/>
              <a:defRPr sz="3000"/>
            </a:lvl2pPr>
            <a:lvl3pPr marL="913777" indent="0">
              <a:spcAft>
                <a:spcPts val="800"/>
              </a:spcAft>
              <a:buNone/>
              <a:defRPr sz="3000"/>
            </a:lvl3pPr>
          </a:lstStyle>
          <a:p>
            <a:pPr lvl="0"/>
            <a:r>
              <a:rPr lang="en-US"/>
              <a:t>Click to edit Master text styles</a:t>
            </a:r>
          </a:p>
        </p:txBody>
      </p:sp>
    </p:spTree>
    <p:extLst>
      <p:ext uri="{BB962C8B-B14F-4D97-AF65-F5344CB8AC3E}">
        <p14:creationId xmlns:p14="http://schemas.microsoft.com/office/powerpoint/2010/main" val="137715609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Divider Slide 4">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57201" y="342901"/>
            <a:ext cx="3665870" cy="1128816"/>
          </a:xfrm>
          <a:ln>
            <a:noFill/>
          </a:ln>
        </p:spPr>
        <p:txBody>
          <a:bodyPr anchor="t"/>
          <a:lstStyle>
            <a:lvl1pPr>
              <a:lnSpc>
                <a:spcPts val="4000"/>
              </a:lnSpc>
              <a:defRPr sz="4000" baseline="0"/>
            </a:lvl1pPr>
          </a:lstStyle>
          <a:p>
            <a:r>
              <a:rPr lang="en-US" dirty="0"/>
              <a:t>Here is a 40pt section divider headline</a:t>
            </a:r>
          </a:p>
        </p:txBody>
      </p:sp>
    </p:spTree>
    <p:extLst>
      <p:ext uri="{BB962C8B-B14F-4D97-AF65-F5344CB8AC3E}">
        <p14:creationId xmlns:p14="http://schemas.microsoft.com/office/powerpoint/2010/main" val="2784463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Multiple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userDrawn="1">
            <p:ph type="body" sz="quarter" idx="11" hasCustomPrompt="1"/>
          </p:nvPr>
        </p:nvSpPr>
        <p:spPr>
          <a:xfrm>
            <a:off x="277584"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Text Placeholder 2"/>
          <p:cNvSpPr>
            <a:spLocks noGrp="1"/>
          </p:cNvSpPr>
          <p:nvPr>
            <p:ph type="body" sz="quarter" idx="13" hasCustomPrompt="1"/>
          </p:nvPr>
        </p:nvSpPr>
        <p:spPr>
          <a:xfrm>
            <a:off x="277584"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3" name="Text Placeholder 2"/>
          <p:cNvSpPr>
            <a:spLocks noGrp="1"/>
          </p:cNvSpPr>
          <p:nvPr>
            <p:ph type="body" sz="quarter" idx="14" hasCustomPrompt="1"/>
          </p:nvPr>
        </p:nvSpPr>
        <p:spPr>
          <a:xfrm>
            <a:off x="2442487" y="3896489"/>
            <a:ext cx="2051148"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4" name="Text Placeholder 2"/>
          <p:cNvSpPr>
            <a:spLocks noGrp="1"/>
          </p:cNvSpPr>
          <p:nvPr>
            <p:ph type="body" sz="quarter" idx="15" hasCustomPrompt="1"/>
          </p:nvPr>
        </p:nvSpPr>
        <p:spPr>
          <a:xfrm>
            <a:off x="2442487" y="4211108"/>
            <a:ext cx="2051148"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5" name="Text Placeholder 2"/>
          <p:cNvSpPr>
            <a:spLocks noGrp="1"/>
          </p:cNvSpPr>
          <p:nvPr>
            <p:ph type="body" sz="quarter" idx="16" hasCustomPrompt="1"/>
          </p:nvPr>
        </p:nvSpPr>
        <p:spPr>
          <a:xfrm>
            <a:off x="4637095"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6" name="Text Placeholder 2"/>
          <p:cNvSpPr>
            <a:spLocks noGrp="1"/>
          </p:cNvSpPr>
          <p:nvPr>
            <p:ph type="body" sz="quarter" idx="17" hasCustomPrompt="1"/>
          </p:nvPr>
        </p:nvSpPr>
        <p:spPr>
          <a:xfrm>
            <a:off x="4637095"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7" name="Text Placeholder 2"/>
          <p:cNvSpPr>
            <a:spLocks noGrp="1"/>
          </p:cNvSpPr>
          <p:nvPr>
            <p:ph type="body" sz="quarter" idx="18" hasCustomPrompt="1"/>
          </p:nvPr>
        </p:nvSpPr>
        <p:spPr>
          <a:xfrm>
            <a:off x="6842025"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8" name="Text Placeholder 2"/>
          <p:cNvSpPr>
            <a:spLocks noGrp="1"/>
          </p:cNvSpPr>
          <p:nvPr>
            <p:ph type="body" sz="quarter" idx="19" hasCustomPrompt="1"/>
          </p:nvPr>
        </p:nvSpPr>
        <p:spPr>
          <a:xfrm>
            <a:off x="6842025"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25" name="Picture Placeholder 9"/>
          <p:cNvSpPr>
            <a:spLocks noGrp="1"/>
          </p:cNvSpPr>
          <p:nvPr>
            <p:ph type="pic" sz="quarter" idx="24" hasCustomPrompt="1"/>
          </p:nvPr>
        </p:nvSpPr>
        <p:spPr>
          <a:xfrm>
            <a:off x="277584"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7" name="Picture Placeholder 9"/>
          <p:cNvSpPr>
            <a:spLocks noGrp="1"/>
          </p:cNvSpPr>
          <p:nvPr>
            <p:ph type="pic" sz="quarter" idx="25" hasCustomPrompt="1"/>
          </p:nvPr>
        </p:nvSpPr>
        <p:spPr>
          <a:xfrm>
            <a:off x="2442487"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8" name="Picture Placeholder 9"/>
          <p:cNvSpPr>
            <a:spLocks noGrp="1"/>
          </p:cNvSpPr>
          <p:nvPr>
            <p:ph type="pic" sz="quarter" idx="26" hasCustomPrompt="1"/>
          </p:nvPr>
        </p:nvSpPr>
        <p:spPr>
          <a:xfrm>
            <a:off x="4647418"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9" name="Picture Placeholder 9"/>
          <p:cNvSpPr>
            <a:spLocks noGrp="1"/>
          </p:cNvSpPr>
          <p:nvPr>
            <p:ph type="pic" sz="quarter" idx="27" hasCustomPrompt="1"/>
          </p:nvPr>
        </p:nvSpPr>
        <p:spPr>
          <a:xfrm>
            <a:off x="6852349"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43" name="Rectangle 42"/>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3"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TextBox 53"/>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5"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cxnSp>
        <p:nvCxnSpPr>
          <p:cNvPr id="42"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userDrawn="1"/>
        </p:nvGrpSpPr>
        <p:grpSpPr>
          <a:xfrm>
            <a:off x="71948" y="4978614"/>
            <a:ext cx="503788" cy="94721"/>
            <a:chOff x="6014087" y="4646472"/>
            <a:chExt cx="503788" cy="94721"/>
          </a:xfrm>
        </p:grpSpPr>
        <p:sp>
          <p:nvSpPr>
            <p:cNvPr id="48" name="Oval 4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49" name="Oval 4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Oval 4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Oval 5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Oval 5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0" name="Rectangle 29">
            <a:extLst>
              <a:ext uri="{FF2B5EF4-FFF2-40B4-BE49-F238E27FC236}">
                <a16:creationId xmlns:a16="http://schemas.microsoft.com/office/drawing/2014/main" id="{C1D0F78F-5555-4EFC-8A68-E71FCCD060FD}"/>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329290"/>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Bullet points an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03199"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27" name="Text Placeholder 2"/>
          <p:cNvSpPr>
            <a:spLocks noGrp="1"/>
          </p:cNvSpPr>
          <p:nvPr>
            <p:ph type="body" sz="quarter" idx="11" hasCustomPrompt="1"/>
          </p:nvPr>
        </p:nvSpPr>
        <p:spPr>
          <a:xfrm>
            <a:off x="579281" y="290331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28" name="Text Placeholder 38"/>
          <p:cNvSpPr>
            <a:spLocks noGrp="1"/>
          </p:cNvSpPr>
          <p:nvPr>
            <p:ph type="body" sz="quarter" idx="16" hasCustomPrompt="1"/>
          </p:nvPr>
        </p:nvSpPr>
        <p:spPr>
          <a:xfrm>
            <a:off x="2794448"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29" name="Text Placeholder 2"/>
          <p:cNvSpPr>
            <a:spLocks noGrp="1"/>
          </p:cNvSpPr>
          <p:nvPr>
            <p:ph type="body" sz="quarter" idx="17" hasCustomPrompt="1"/>
          </p:nvPr>
        </p:nvSpPr>
        <p:spPr>
          <a:xfrm>
            <a:off x="3170530" y="268740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0" name="Text Placeholder 2"/>
          <p:cNvSpPr>
            <a:spLocks noGrp="1"/>
          </p:cNvSpPr>
          <p:nvPr>
            <p:ph type="body" sz="quarter" idx="18" hasCustomPrompt="1"/>
          </p:nvPr>
        </p:nvSpPr>
        <p:spPr>
          <a:xfrm>
            <a:off x="3170530" y="290331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31" name="Text Placeholder 38"/>
          <p:cNvSpPr>
            <a:spLocks noGrp="1"/>
          </p:cNvSpPr>
          <p:nvPr>
            <p:ph type="body" sz="quarter" idx="19" hasCustomPrompt="1"/>
          </p:nvPr>
        </p:nvSpPr>
        <p:spPr>
          <a:xfrm>
            <a:off x="203199"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32" name="Text Placeholder 2"/>
          <p:cNvSpPr>
            <a:spLocks noGrp="1"/>
          </p:cNvSpPr>
          <p:nvPr>
            <p:ph type="body" sz="quarter" idx="20" hasCustomPrompt="1"/>
          </p:nvPr>
        </p:nvSpPr>
        <p:spPr>
          <a:xfrm>
            <a:off x="579281" y="3771297"/>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3" name="Text Placeholder 2"/>
          <p:cNvSpPr>
            <a:spLocks noGrp="1"/>
          </p:cNvSpPr>
          <p:nvPr>
            <p:ph type="body" sz="quarter" idx="21" hasCustomPrompt="1"/>
          </p:nvPr>
        </p:nvSpPr>
        <p:spPr>
          <a:xfrm>
            <a:off x="579281" y="3987202"/>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4" name="Text Placeholder 38"/>
          <p:cNvSpPr>
            <a:spLocks noGrp="1"/>
          </p:cNvSpPr>
          <p:nvPr>
            <p:ph type="body" sz="quarter" idx="22" hasCustomPrompt="1"/>
          </p:nvPr>
        </p:nvSpPr>
        <p:spPr>
          <a:xfrm>
            <a:off x="2794448"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45" name="Text Placeholder 2"/>
          <p:cNvSpPr>
            <a:spLocks noGrp="1"/>
          </p:cNvSpPr>
          <p:nvPr>
            <p:ph type="body" sz="quarter" idx="23" hasCustomPrompt="1"/>
          </p:nvPr>
        </p:nvSpPr>
        <p:spPr>
          <a:xfrm>
            <a:off x="3170530" y="3771297"/>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6" name="Text Placeholder 2"/>
          <p:cNvSpPr>
            <a:spLocks noGrp="1"/>
          </p:cNvSpPr>
          <p:nvPr>
            <p:ph type="body" sz="quarter" idx="24" hasCustomPrompt="1"/>
          </p:nvPr>
        </p:nvSpPr>
        <p:spPr>
          <a:xfrm>
            <a:off x="3170530" y="3987202"/>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8" name="Text Placeholder 2"/>
          <p:cNvSpPr>
            <a:spLocks noGrp="1"/>
          </p:cNvSpPr>
          <p:nvPr>
            <p:ph type="body" sz="quarter" idx="10" hasCustomPrompt="1"/>
          </p:nvPr>
        </p:nvSpPr>
        <p:spPr>
          <a:xfrm>
            <a:off x="277584" y="1295399"/>
            <a:ext cx="5056406"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49" name="Text Placeholder 2"/>
          <p:cNvSpPr>
            <a:spLocks noGrp="1"/>
          </p:cNvSpPr>
          <p:nvPr>
            <p:ph type="body" sz="quarter" idx="25" hasCustomPrompt="1"/>
          </p:nvPr>
        </p:nvSpPr>
        <p:spPr>
          <a:xfrm>
            <a:off x="579281" y="268740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3" name="Picture Placeholder 9"/>
          <p:cNvSpPr>
            <a:spLocks noGrp="1"/>
          </p:cNvSpPr>
          <p:nvPr>
            <p:ph type="pic" sz="quarter" idx="27" hasCustomPrompt="1"/>
          </p:nvPr>
        </p:nvSpPr>
        <p:spPr>
          <a:xfrm>
            <a:off x="5562599" y="254000"/>
            <a:ext cx="3583799" cy="4572000"/>
          </a:xfrm>
          <a:prstGeom prst="rect">
            <a:avLst/>
          </a:prstGeom>
        </p:spPr>
        <p:txBody>
          <a:bodyPr>
            <a:noAutofit/>
          </a:bodyPr>
          <a:lstStyle>
            <a:lvl1pPr marL="0" indent="0" algn="ctr">
              <a:buFontTx/>
              <a:buNone/>
              <a:defRPr sz="14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image</a:t>
            </a:r>
          </a:p>
        </p:txBody>
      </p:sp>
      <p:sp>
        <p:nvSpPr>
          <p:cNvPr id="34"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TextBox 59"/>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1" name="Group 40"/>
          <p:cNvGrpSpPr/>
          <p:nvPr userDrawn="1"/>
        </p:nvGrpSpPr>
        <p:grpSpPr>
          <a:xfrm>
            <a:off x="71948" y="4978614"/>
            <a:ext cx="503788" cy="94721"/>
            <a:chOff x="6014087" y="4646472"/>
            <a:chExt cx="503788" cy="94721"/>
          </a:xfrm>
        </p:grpSpPr>
        <p:sp>
          <p:nvSpPr>
            <p:cNvPr id="42" name="Oval 4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5" name="Rectangle 34">
            <a:extLst>
              <a:ext uri="{FF2B5EF4-FFF2-40B4-BE49-F238E27FC236}">
                <a16:creationId xmlns:a16="http://schemas.microsoft.com/office/drawing/2014/main" id="{436851C0-F95E-4A3D-8279-EE981543AC73}"/>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661203"/>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3" name="Oval 32"/>
          <p:cNvSpPr/>
          <p:nvPr userDrawn="1"/>
        </p:nvSpPr>
        <p:spPr>
          <a:xfrm>
            <a:off x="-1317287" y="154716"/>
            <a:ext cx="4808884" cy="480888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Title 1"/>
          <p:cNvSpPr>
            <a:spLocks noGrp="1"/>
          </p:cNvSpPr>
          <p:nvPr userDrawn="1">
            <p:ph type="ctrTitle" hasCustomPrompt="1"/>
          </p:nvPr>
        </p:nvSpPr>
        <p:spPr>
          <a:xfrm>
            <a:off x="275769"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Add a quote</a:t>
            </a:r>
            <a:br>
              <a:rPr lang="en-US" dirty="0"/>
            </a:br>
            <a:r>
              <a:rPr lang="en-US" dirty="0"/>
              <a:t>below</a:t>
            </a:r>
          </a:p>
        </p:txBody>
      </p:sp>
      <p:sp>
        <p:nvSpPr>
          <p:cNvPr id="48" name="Text Placeholder 2"/>
          <p:cNvSpPr>
            <a:spLocks noGrp="1"/>
          </p:cNvSpPr>
          <p:nvPr>
            <p:ph type="body" sz="quarter" idx="10" hasCustomPrompt="1"/>
          </p:nvPr>
        </p:nvSpPr>
        <p:spPr>
          <a:xfrm>
            <a:off x="275769" y="2184399"/>
            <a:ext cx="3794374" cy="8763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a:t>
            </a:r>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25" name="Text Placeholder 2"/>
          <p:cNvSpPr>
            <a:spLocks noGrp="1"/>
          </p:cNvSpPr>
          <p:nvPr>
            <p:ph type="body" sz="quarter" idx="11" hasCustomPrompt="1"/>
          </p:nvPr>
        </p:nvSpPr>
        <p:spPr>
          <a:xfrm>
            <a:off x="275769" y="3174999"/>
            <a:ext cx="3794374" cy="20320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184399"/>
            <a:ext cx="4428402" cy="185057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23" name="Rectangle 22"/>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4"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a:extLst>
              <a:ext uri="{FF2B5EF4-FFF2-40B4-BE49-F238E27FC236}">
                <a16:creationId xmlns:a16="http://schemas.microsoft.com/office/drawing/2014/main" id="{07AFB93B-CC62-4D21-91AF-A4949E215E53}"/>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247311"/>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7584" y="1295399"/>
            <a:ext cx="3556000" cy="475344"/>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Small table with optional highlight column</a:t>
            </a:r>
          </a:p>
        </p:txBody>
      </p:sp>
      <p:sp>
        <p:nvSpPr>
          <p:cNvPr id="15" name="Text Placeholder 2"/>
          <p:cNvSpPr>
            <a:spLocks noGrp="1"/>
          </p:cNvSpPr>
          <p:nvPr>
            <p:ph type="body" sz="quarter" idx="11" hasCustomPrompt="1"/>
          </p:nvPr>
        </p:nvSpPr>
        <p:spPr>
          <a:xfrm>
            <a:off x="277584" y="1861147"/>
            <a:ext cx="3556000" cy="282674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 name="Table Placeholder 3"/>
          <p:cNvSpPr>
            <a:spLocks noGrp="1"/>
          </p:cNvSpPr>
          <p:nvPr>
            <p:ph type="tbl" sz="quarter" idx="13" hasCustomPrompt="1"/>
          </p:nvPr>
        </p:nvSpPr>
        <p:spPr>
          <a:xfrm>
            <a:off x="4035425" y="1295400"/>
            <a:ext cx="4868070" cy="3392488"/>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table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TextBox 34"/>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3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a:extLst>
              <a:ext uri="{FF2B5EF4-FFF2-40B4-BE49-F238E27FC236}">
                <a16:creationId xmlns:a16="http://schemas.microsoft.com/office/drawing/2014/main" id="{963903E6-80B9-423B-B1D3-654A726D0F7B}"/>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90985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0"/>
            <a:ext cx="3556000" cy="33924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endParaRPr lang="en-US" dirty="0"/>
          </a:p>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a:t>
            </a:r>
            <a:r>
              <a:rPr lang="en-US" dirty="0" err="1"/>
              <a:t>maximus</a:t>
            </a:r>
            <a:r>
              <a:rPr lang="en-US" dirty="0"/>
              <a:t>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7" name="Chart Placeholder 2"/>
          <p:cNvSpPr>
            <a:spLocks noGrp="1"/>
          </p:cNvSpPr>
          <p:nvPr>
            <p:ph type="chart" sz="quarter" idx="14" hasCustomPrompt="1"/>
          </p:nvPr>
        </p:nvSpPr>
        <p:spPr>
          <a:xfrm>
            <a:off x="4035425" y="1295400"/>
            <a:ext cx="4868070" cy="3392488"/>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to add chart/graph</a:t>
            </a:r>
          </a:p>
        </p:txBody>
      </p:sp>
      <p:sp>
        <p:nvSpPr>
          <p:cNvPr id="13"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Rectangle 25"/>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7"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8" y="4978614"/>
            <a:ext cx="503788" cy="94721"/>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8" name="Rectangle 17">
            <a:extLst>
              <a:ext uri="{FF2B5EF4-FFF2-40B4-BE49-F238E27FC236}">
                <a16:creationId xmlns:a16="http://schemas.microsoft.com/office/drawing/2014/main" id="{1C25CBBE-6BF5-4A41-9A19-C29D70787FEC}"/>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8754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49" y="0"/>
            <a:ext cx="6502359" cy="4702629"/>
          </a:xfrm>
          <a:prstGeom prst="rect">
            <a:avLst/>
          </a:prstGeom>
        </p:spPr>
      </p:pic>
      <p:sp>
        <p:nvSpPr>
          <p:cNvPr id="21" name="object 5"/>
          <p:cNvSpPr/>
          <p:nvPr userDrawn="1"/>
        </p:nvSpPr>
        <p:spPr>
          <a:xfrm>
            <a:off x="8432007" y="2232419"/>
            <a:ext cx="462845" cy="46284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dirty="0">
              <a:latin typeface="Arial" panose="020B0604020202020204" pitchFamily="34" charset="0"/>
              <a:cs typeface="Arial" panose="020B0604020202020204" pitchFamily="34" charset="0"/>
            </a:endParaRPr>
          </a:p>
        </p:txBody>
      </p:sp>
      <p:sp>
        <p:nvSpPr>
          <p:cNvPr id="26" name="object 5"/>
          <p:cNvSpPr/>
          <p:nvPr userDrawn="1"/>
        </p:nvSpPr>
        <p:spPr>
          <a:xfrm>
            <a:off x="7724016" y="3569542"/>
            <a:ext cx="391505" cy="39150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dirty="0">
              <a:latin typeface="Arial" panose="020B0604020202020204" pitchFamily="34" charset="0"/>
              <a:cs typeface="Arial" panose="020B0604020202020204" pitchFamily="34" charset="0"/>
            </a:endParaRPr>
          </a:p>
        </p:txBody>
      </p:sp>
      <p:sp>
        <p:nvSpPr>
          <p:cNvPr id="27" name="object 5"/>
          <p:cNvSpPr/>
          <p:nvPr userDrawn="1"/>
        </p:nvSpPr>
        <p:spPr>
          <a:xfrm>
            <a:off x="6081105" y="1637694"/>
            <a:ext cx="357794" cy="357794"/>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dirty="0">
              <a:latin typeface="Arial" panose="020B0604020202020204" pitchFamily="34" charset="0"/>
              <a:cs typeface="Arial" panose="020B0604020202020204" pitchFamily="34" charset="0"/>
            </a:endParaRPr>
          </a:p>
        </p:txBody>
      </p:sp>
      <p:sp>
        <p:nvSpPr>
          <p:cNvPr id="28" name="object 5"/>
          <p:cNvSpPr/>
          <p:nvPr userDrawn="1"/>
        </p:nvSpPr>
        <p:spPr>
          <a:xfrm>
            <a:off x="5442627" y="3131136"/>
            <a:ext cx="347870" cy="347870"/>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dirty="0">
              <a:latin typeface="Arial" panose="020B0604020202020204" pitchFamily="34" charset="0"/>
              <a:cs typeface="Arial" panose="020B0604020202020204" pitchFamily="34" charset="0"/>
            </a:endParaRPr>
          </a:p>
        </p:txBody>
      </p:sp>
      <p:sp>
        <p:nvSpPr>
          <p:cNvPr id="29" name="object 5"/>
          <p:cNvSpPr/>
          <p:nvPr userDrawn="1"/>
        </p:nvSpPr>
        <p:spPr>
          <a:xfrm>
            <a:off x="6381750" y="2509319"/>
            <a:ext cx="240507" cy="24050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dirty="0">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9981" t="11774" r="9918" b="11902"/>
          <a:stretch/>
        </p:blipFill>
        <p:spPr>
          <a:xfrm>
            <a:off x="222446" y="428217"/>
            <a:ext cx="1052514" cy="842169"/>
          </a:xfrm>
          <a:prstGeom prst="rect">
            <a:avLst/>
          </a:prstGeom>
        </p:spPr>
      </p:pic>
      <p:sp>
        <p:nvSpPr>
          <p:cNvPr id="10" name="Rectangle 9">
            <a:extLst>
              <a:ext uri="{FF2B5EF4-FFF2-40B4-BE49-F238E27FC236}">
                <a16:creationId xmlns:a16="http://schemas.microsoft.com/office/drawing/2014/main" id="{30DD7EC1-F6BD-47EA-93D0-3B2560C67825}"/>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14485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49022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1"/>
            <a:ext cx="4673600" cy="3061446"/>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Two column body copy in size 10pt or 8pt as minimum.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1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 name="SmartArt Placeholder 2"/>
          <p:cNvSpPr>
            <a:spLocks noGrp="1"/>
          </p:cNvSpPr>
          <p:nvPr>
            <p:ph type="dgm" sz="quarter" idx="13" hasCustomPrompt="1"/>
          </p:nvPr>
        </p:nvSpPr>
        <p:spPr>
          <a:xfrm>
            <a:off x="5225143" y="696913"/>
            <a:ext cx="3659145" cy="3933825"/>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Infographics/SmartArt</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TextBox 34"/>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8" y="4978614"/>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8" name="Rectangle 17">
            <a:extLst>
              <a:ext uri="{FF2B5EF4-FFF2-40B4-BE49-F238E27FC236}">
                <a16:creationId xmlns:a16="http://schemas.microsoft.com/office/drawing/2014/main" id="{59756870-9266-4F41-A0C3-44C8B73D7272}"/>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63159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8130" y="254000"/>
            <a:ext cx="5245100" cy="5207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287198" y="874485"/>
            <a:ext cx="4025901" cy="943164"/>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6" name="Text Placeholder 2"/>
          <p:cNvSpPr>
            <a:spLocks noGrp="1"/>
          </p:cNvSpPr>
          <p:nvPr userDrawn="1">
            <p:ph type="body" sz="quarter" idx="12" hasCustomPrompt="1"/>
          </p:nvPr>
        </p:nvSpPr>
        <p:spPr>
          <a:xfrm>
            <a:off x="278130"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pic>
        <p:nvPicPr>
          <p:cNvPr id="17" name="Map.png"/>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4506559" y="542375"/>
            <a:ext cx="4720038" cy="3115225"/>
          </a:xfrm>
          <a:prstGeom prst="rect">
            <a:avLst/>
          </a:prstGeom>
          <a:ln w="12700">
            <a:miter lim="400000"/>
          </a:ln>
        </p:spPr>
      </p:pic>
      <p:sp>
        <p:nvSpPr>
          <p:cNvPr id="4" name="Text Placeholder 3"/>
          <p:cNvSpPr>
            <a:spLocks noGrp="1"/>
          </p:cNvSpPr>
          <p:nvPr>
            <p:ph type="body" sz="quarter" idx="27" hasCustomPrompt="1"/>
          </p:nvPr>
        </p:nvSpPr>
        <p:spPr>
          <a:xfrm>
            <a:off x="454120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457200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60080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60388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74939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75247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454120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457200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60080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60388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74939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75247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287198"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4776469" y="1277751"/>
            <a:ext cx="390843" cy="388006"/>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6552294" y="1197316"/>
            <a:ext cx="390843" cy="388006"/>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7044205" y="1471754"/>
            <a:ext cx="390843" cy="388006"/>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5648007" y="2245350"/>
            <a:ext cx="390843" cy="388006"/>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7665244" y="1743700"/>
            <a:ext cx="390843" cy="388006"/>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7953949" y="1355694"/>
            <a:ext cx="390843" cy="388006"/>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287198"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287198"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2350044"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2350044"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2350044"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287198" y="1855792"/>
            <a:ext cx="4025901" cy="720140"/>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6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TextBox 69"/>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7" name="Group 56"/>
          <p:cNvGrpSpPr/>
          <p:nvPr userDrawn="1"/>
        </p:nvGrpSpPr>
        <p:grpSpPr>
          <a:xfrm>
            <a:off x="71948" y="4978614"/>
            <a:ext cx="503788" cy="94721"/>
            <a:chOff x="6014087" y="4646472"/>
            <a:chExt cx="503788" cy="94721"/>
          </a:xfrm>
        </p:grpSpPr>
        <p:sp>
          <p:nvSpPr>
            <p:cNvPr id="58" name="Oval 5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9" name="Oval 5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Oval 6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Oval 6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Oval 6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3" name="Rectangle 42">
            <a:extLst>
              <a:ext uri="{FF2B5EF4-FFF2-40B4-BE49-F238E27FC236}">
                <a16:creationId xmlns:a16="http://schemas.microsoft.com/office/drawing/2014/main" id="{DCDF7021-4DC5-4873-BD6C-29D18BFBCEC0}"/>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969594"/>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283027" y="809262"/>
            <a:ext cx="8601262"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 Plan</a:t>
            </a:r>
            <a:endParaRPr lang="en-IN" dirty="0"/>
          </a:p>
        </p:txBody>
      </p:sp>
      <p:sp>
        <p:nvSpPr>
          <p:cNvPr id="4" name="Text Placeholder 3"/>
          <p:cNvSpPr>
            <a:spLocks noGrp="1"/>
          </p:cNvSpPr>
          <p:nvPr>
            <p:ph type="body" sz="quarter" idx="27" hasCustomPrompt="1"/>
          </p:nvPr>
        </p:nvSpPr>
        <p:spPr>
          <a:xfrm>
            <a:off x="236826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383511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532101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83026" y="254000"/>
            <a:ext cx="5245100" cy="533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Simple time plan</a:t>
            </a:r>
          </a:p>
        </p:txBody>
      </p:sp>
      <p:sp>
        <p:nvSpPr>
          <p:cNvPr id="43" name="Text Placeholder 3"/>
          <p:cNvSpPr>
            <a:spLocks noGrp="1"/>
          </p:cNvSpPr>
          <p:nvPr>
            <p:ph type="body" sz="quarter" idx="53" hasCustomPrompt="1"/>
          </p:nvPr>
        </p:nvSpPr>
        <p:spPr>
          <a:xfrm>
            <a:off x="236826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383511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532101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17"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0" name="Rectangle 2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TextBox 40"/>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3" name="Group 32"/>
          <p:cNvGrpSpPr/>
          <p:nvPr userDrawn="1"/>
        </p:nvGrpSpPr>
        <p:grpSpPr>
          <a:xfrm>
            <a:off x="71948" y="4978614"/>
            <a:ext cx="503788" cy="94721"/>
            <a:chOff x="6014087" y="4646472"/>
            <a:chExt cx="503788" cy="94721"/>
          </a:xfrm>
        </p:grpSpPr>
        <p:sp>
          <p:nvSpPr>
            <p:cNvPr id="34" name="Oval 3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5" name="Oval 3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Oval 3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Oval 36"/>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Oval 3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3" name="Rectangle 22">
            <a:extLst>
              <a:ext uri="{FF2B5EF4-FFF2-40B4-BE49-F238E27FC236}">
                <a16:creationId xmlns:a16="http://schemas.microsoft.com/office/drawing/2014/main" id="{1CBA6329-F16A-4C18-AF9B-AD6C856B5BFC}"/>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596948"/>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809262"/>
            <a:ext cx="5525295"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Timeline/Roadmap</a:t>
            </a:r>
            <a:endParaRPr lang="en-IN" dirty="0"/>
          </a:p>
        </p:txBody>
      </p:sp>
      <p:sp>
        <p:nvSpPr>
          <p:cNvPr id="4" name="Text Placeholder 3"/>
          <p:cNvSpPr>
            <a:spLocks noGrp="1"/>
          </p:cNvSpPr>
          <p:nvPr>
            <p:ph type="body" sz="quarter" idx="27" hasCustomPrompt="1"/>
          </p:nvPr>
        </p:nvSpPr>
        <p:spPr>
          <a:xfrm>
            <a:off x="409670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556355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704945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63070" y="254000"/>
            <a:ext cx="5300482" cy="90302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Timeline/Roadmap with text</a:t>
            </a:r>
          </a:p>
        </p:txBody>
      </p:sp>
      <p:sp>
        <p:nvSpPr>
          <p:cNvPr id="43" name="Text Placeholder 3"/>
          <p:cNvSpPr>
            <a:spLocks noGrp="1"/>
          </p:cNvSpPr>
          <p:nvPr>
            <p:ph type="body" sz="quarter" idx="53" hasCustomPrompt="1"/>
          </p:nvPr>
        </p:nvSpPr>
        <p:spPr>
          <a:xfrm>
            <a:off x="409670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556355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704945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50" name="Text Placeholder 2"/>
          <p:cNvSpPr>
            <a:spLocks noGrp="1"/>
          </p:cNvSpPr>
          <p:nvPr>
            <p:ph type="body" sz="quarter" idx="41" hasCustomPrompt="1"/>
          </p:nvPr>
        </p:nvSpPr>
        <p:spPr>
          <a:xfrm>
            <a:off x="203200" y="1286353"/>
            <a:ext cx="654050" cy="649302"/>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1" name="Text Placeholder 3"/>
          <p:cNvSpPr>
            <a:spLocks noGrp="1"/>
          </p:cNvSpPr>
          <p:nvPr>
            <p:ph type="body" sz="quarter" idx="56" hasCustomPrompt="1"/>
          </p:nvPr>
        </p:nvSpPr>
        <p:spPr>
          <a:xfrm>
            <a:off x="704055" y="1348393"/>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1</a:t>
            </a:r>
          </a:p>
        </p:txBody>
      </p:sp>
      <p:sp>
        <p:nvSpPr>
          <p:cNvPr id="55" name="Text Placeholder 3"/>
          <p:cNvSpPr>
            <a:spLocks noGrp="1"/>
          </p:cNvSpPr>
          <p:nvPr>
            <p:ph type="body" sz="quarter" idx="28" hasCustomPrompt="1"/>
          </p:nvPr>
        </p:nvSpPr>
        <p:spPr>
          <a:xfrm>
            <a:off x="704055" y="1569212"/>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6" name="Text Placeholder 2"/>
          <p:cNvSpPr>
            <a:spLocks noGrp="1"/>
          </p:cNvSpPr>
          <p:nvPr>
            <p:ph type="body" sz="quarter" idx="57" hasCustomPrompt="1"/>
          </p:nvPr>
        </p:nvSpPr>
        <p:spPr>
          <a:xfrm>
            <a:off x="203200" y="2343628"/>
            <a:ext cx="654050" cy="649302"/>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7" name="Text Placeholder 3"/>
          <p:cNvSpPr>
            <a:spLocks noGrp="1"/>
          </p:cNvSpPr>
          <p:nvPr>
            <p:ph type="body" sz="quarter" idx="58" hasCustomPrompt="1"/>
          </p:nvPr>
        </p:nvSpPr>
        <p:spPr>
          <a:xfrm>
            <a:off x="704055" y="2405668"/>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2</a:t>
            </a:r>
          </a:p>
        </p:txBody>
      </p:sp>
      <p:sp>
        <p:nvSpPr>
          <p:cNvPr id="58" name="Text Placeholder 3"/>
          <p:cNvSpPr>
            <a:spLocks noGrp="1"/>
          </p:cNvSpPr>
          <p:nvPr>
            <p:ph type="body" sz="quarter" idx="59" hasCustomPrompt="1"/>
          </p:nvPr>
        </p:nvSpPr>
        <p:spPr>
          <a:xfrm>
            <a:off x="704055" y="2626487"/>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9" name="Text Placeholder 2"/>
          <p:cNvSpPr>
            <a:spLocks noGrp="1"/>
          </p:cNvSpPr>
          <p:nvPr>
            <p:ph type="body" sz="quarter" idx="60" hasCustomPrompt="1"/>
          </p:nvPr>
        </p:nvSpPr>
        <p:spPr>
          <a:xfrm>
            <a:off x="203200" y="3425296"/>
            <a:ext cx="654050" cy="649302"/>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60" name="Text Placeholder 3"/>
          <p:cNvSpPr>
            <a:spLocks noGrp="1"/>
          </p:cNvSpPr>
          <p:nvPr>
            <p:ph type="body" sz="quarter" idx="61" hasCustomPrompt="1"/>
          </p:nvPr>
        </p:nvSpPr>
        <p:spPr>
          <a:xfrm>
            <a:off x="704055" y="3487336"/>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3</a:t>
            </a:r>
          </a:p>
        </p:txBody>
      </p:sp>
      <p:sp>
        <p:nvSpPr>
          <p:cNvPr id="61" name="Text Placeholder 3"/>
          <p:cNvSpPr>
            <a:spLocks noGrp="1"/>
          </p:cNvSpPr>
          <p:nvPr>
            <p:ph type="body" sz="quarter" idx="62" hasCustomPrompt="1"/>
          </p:nvPr>
        </p:nvSpPr>
        <p:spPr>
          <a:xfrm>
            <a:off x="704055" y="3708155"/>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2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9" name="Rectangle 38"/>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4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4"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TextBox 61"/>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3"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2" name="Group 41"/>
          <p:cNvGrpSpPr/>
          <p:nvPr userDrawn="1"/>
        </p:nvGrpSpPr>
        <p:grpSpPr>
          <a:xfrm>
            <a:off x="71948" y="4978614"/>
            <a:ext cx="503788" cy="94721"/>
            <a:chOff x="6014087" y="4646472"/>
            <a:chExt cx="503788" cy="94721"/>
          </a:xfrm>
        </p:grpSpPr>
        <p:sp>
          <p:nvSpPr>
            <p:cNvPr id="44" name="Oval 4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45" name="Oval 4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Oval 4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Oval 5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Oval 5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2" name="Rectangle 31">
            <a:extLst>
              <a:ext uri="{FF2B5EF4-FFF2-40B4-BE49-F238E27FC236}">
                <a16:creationId xmlns:a16="http://schemas.microsoft.com/office/drawing/2014/main" id="{82707FFD-C194-4D60-9F54-23F5B246E178}"/>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03075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with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4" y="0"/>
            <a:ext cx="3499859" cy="4884738"/>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here to </a:t>
            </a:r>
            <a:br>
              <a:rPr lang="en-US" dirty="0"/>
            </a:br>
            <a:r>
              <a:rPr lang="en-US" dirty="0"/>
              <a:t>add Color Image</a:t>
            </a:r>
          </a:p>
        </p:txBody>
      </p:sp>
      <p:sp>
        <p:nvSpPr>
          <p:cNvPr id="25" name="Text Placeholder 5"/>
          <p:cNvSpPr>
            <a:spLocks noGrp="1"/>
          </p:cNvSpPr>
          <p:nvPr>
            <p:ph type="body" sz="quarter" idx="38"/>
          </p:nvPr>
        </p:nvSpPr>
        <p:spPr>
          <a:xfrm>
            <a:off x="6221676" y="0"/>
            <a:ext cx="2921000" cy="4889255"/>
          </a:xfrm>
          <a:solidFill>
            <a:schemeClr val="accent1"/>
          </a:solidFill>
        </p:spPr>
        <p:txBody>
          <a:bodyPr/>
          <a:lstStyle>
            <a:lvl1pPr marL="0" indent="0">
              <a:buNone/>
              <a:defRPr>
                <a:solidFill>
                  <a:schemeClr val="accent1"/>
                </a:solidFill>
                <a:latin typeface="Arial" panose="020B0604020202020204" pitchFamily="34" charset="0"/>
                <a:cs typeface="Arial" panose="020B0604020202020204" pitchFamily="34" charset="0"/>
              </a:defRPr>
            </a:lvl1pPr>
          </a:lstStyle>
          <a:p>
            <a:pPr lvl="0"/>
            <a:endParaRPr lang="en-US" dirty="0"/>
          </a:p>
        </p:txBody>
      </p:sp>
      <p:sp>
        <p:nvSpPr>
          <p:cNvPr id="47" name="Title 1"/>
          <p:cNvSpPr>
            <a:spLocks noGrp="1"/>
          </p:cNvSpPr>
          <p:nvPr userDrawn="1">
            <p:ph type="ctrTitle" hasCustomPrompt="1"/>
          </p:nvPr>
        </p:nvSpPr>
        <p:spPr>
          <a:xfrm>
            <a:off x="271416" y="254000"/>
            <a:ext cx="38354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26059" y="2231277"/>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27" name="Text Placeholder 2"/>
          <p:cNvSpPr>
            <a:spLocks noGrp="1"/>
          </p:cNvSpPr>
          <p:nvPr>
            <p:ph type="body" sz="quarter" idx="11" hasCustomPrompt="1"/>
          </p:nvPr>
        </p:nvSpPr>
        <p:spPr>
          <a:xfrm>
            <a:off x="602141" y="2496914"/>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71416" y="1295399"/>
            <a:ext cx="3686630"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9" name="Text Placeholder 2"/>
          <p:cNvSpPr>
            <a:spLocks noGrp="1"/>
          </p:cNvSpPr>
          <p:nvPr>
            <p:ph type="body" sz="quarter" idx="25" hasCustomPrompt="1"/>
          </p:nvPr>
        </p:nvSpPr>
        <p:spPr>
          <a:xfrm>
            <a:off x="602141" y="2281009"/>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Business Context</a:t>
            </a:r>
          </a:p>
        </p:txBody>
      </p:sp>
      <p:sp>
        <p:nvSpPr>
          <p:cNvPr id="26" name="Text Placeholder 38"/>
          <p:cNvSpPr>
            <a:spLocks noGrp="1"/>
          </p:cNvSpPr>
          <p:nvPr>
            <p:ph type="body" sz="quarter" idx="27" hasCustomPrompt="1"/>
          </p:nvPr>
        </p:nvSpPr>
        <p:spPr>
          <a:xfrm>
            <a:off x="226059" y="3155214"/>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3" name="Text Placeholder 2"/>
          <p:cNvSpPr>
            <a:spLocks noGrp="1"/>
          </p:cNvSpPr>
          <p:nvPr>
            <p:ph type="body" sz="quarter" idx="28" hasCustomPrompt="1"/>
          </p:nvPr>
        </p:nvSpPr>
        <p:spPr>
          <a:xfrm>
            <a:off x="602141" y="3371119"/>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602141" y="3155214"/>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Solution Approach</a:t>
            </a:r>
          </a:p>
        </p:txBody>
      </p:sp>
      <p:sp>
        <p:nvSpPr>
          <p:cNvPr id="35" name="Text Placeholder 38"/>
          <p:cNvSpPr>
            <a:spLocks noGrp="1"/>
          </p:cNvSpPr>
          <p:nvPr>
            <p:ph type="body" sz="quarter" idx="30" hasCustomPrompt="1"/>
          </p:nvPr>
        </p:nvSpPr>
        <p:spPr>
          <a:xfrm>
            <a:off x="226059" y="399480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6" name="Text Placeholder 2"/>
          <p:cNvSpPr>
            <a:spLocks noGrp="1"/>
          </p:cNvSpPr>
          <p:nvPr>
            <p:ph type="body" sz="quarter" idx="31" hasCustomPrompt="1"/>
          </p:nvPr>
        </p:nvSpPr>
        <p:spPr>
          <a:xfrm>
            <a:off x="602141" y="4247419"/>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602141" y="4031514"/>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Benefits Delivered</a:t>
            </a:r>
          </a:p>
        </p:txBody>
      </p:sp>
      <p:sp>
        <p:nvSpPr>
          <p:cNvPr id="38" name="Text Placeholder 2"/>
          <p:cNvSpPr>
            <a:spLocks noGrp="1"/>
          </p:cNvSpPr>
          <p:nvPr>
            <p:ph type="body" sz="quarter" idx="33" hasCustomPrompt="1"/>
          </p:nvPr>
        </p:nvSpPr>
        <p:spPr>
          <a:xfrm>
            <a:off x="6498663" y="931094"/>
            <a:ext cx="2400140" cy="3131640"/>
          </a:xfrm>
        </p:spPr>
        <p:txBody>
          <a:bodyPr tIns="0"/>
          <a:lstStyle>
            <a:lvl1pPr marL="171450" indent="-171450" algn="l" defTabSz="1828800" rtl="0" eaLnBrk="1" latinLnBrk="0" hangingPunct="1">
              <a:lnSpc>
                <a:spcPct val="100000"/>
              </a:lnSpc>
              <a:spcBef>
                <a:spcPts val="0"/>
              </a:spcBef>
              <a:spcAft>
                <a:spcPts val="800"/>
              </a:spcAft>
              <a:buClr>
                <a:schemeClr val="bg1"/>
              </a:buClr>
              <a:buFont typeface="Arial" panose="020B0604020202020204" pitchFamily="34" charset="0"/>
              <a:buChar char="•"/>
              <a:defRPr lang="en-US" sz="700" b="0"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664389"/>
            <a:ext cx="2400140"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Value Wipro brings</a:t>
            </a:r>
          </a:p>
        </p:txBody>
      </p:sp>
      <p:sp>
        <p:nvSpPr>
          <p:cNvPr id="3" name="Media Placeholder 2"/>
          <p:cNvSpPr>
            <a:spLocks noGrp="1"/>
          </p:cNvSpPr>
          <p:nvPr>
            <p:ph type="media" sz="quarter" idx="35" hasCustomPrompt="1"/>
          </p:nvPr>
        </p:nvSpPr>
        <p:spPr>
          <a:xfrm>
            <a:off x="6498663" y="4128262"/>
            <a:ext cx="652955" cy="650994"/>
          </a:xfrm>
          <a:prstGeom prst="ellipse">
            <a:avLst/>
          </a:prstGeom>
          <a:noFill/>
        </p:spPr>
        <p:txBody>
          <a:bodyPr/>
          <a:lstStyle>
            <a:lvl1pPr marL="0" indent="0" algn="ctr">
              <a:buFontTx/>
              <a:buNone/>
              <a:defRPr sz="1000">
                <a:latin typeface="Arial" panose="020B0604020202020204" pitchFamily="34" charset="0"/>
                <a:cs typeface="Arial" panose="020B0604020202020204" pitchFamily="34" charset="0"/>
              </a:defRPr>
            </a:lvl1pPr>
          </a:lstStyle>
          <a:p>
            <a:r>
              <a:rPr lang="en-US" dirty="0"/>
              <a:t>View video</a:t>
            </a:r>
          </a:p>
        </p:txBody>
      </p:sp>
      <p:sp>
        <p:nvSpPr>
          <p:cNvPr id="31"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TextBox 59"/>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5" name="Group 44"/>
          <p:cNvGrpSpPr/>
          <p:nvPr userDrawn="1"/>
        </p:nvGrpSpPr>
        <p:grpSpPr>
          <a:xfrm>
            <a:off x="71948" y="4978614"/>
            <a:ext cx="503788" cy="94721"/>
            <a:chOff x="6014087" y="4646472"/>
            <a:chExt cx="503788" cy="94721"/>
          </a:xfrm>
        </p:grpSpPr>
        <p:sp>
          <p:nvSpPr>
            <p:cNvPr id="46" name="Oval 4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2" name="Rectangle 31">
            <a:extLst>
              <a:ext uri="{FF2B5EF4-FFF2-40B4-BE49-F238E27FC236}">
                <a16:creationId xmlns:a16="http://schemas.microsoft.com/office/drawing/2014/main" id="{6832CB12-94B4-4B96-9DD7-63290FC37B2E}"/>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30177"/>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1416" y="254000"/>
            <a:ext cx="5245100" cy="5588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38232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38232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38232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260549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260549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260549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482866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482866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482866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705183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705183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705183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38232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38232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38232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260549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260549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260549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482866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482866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482866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705183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705183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705183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4"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4" name="Rectangle 53"/>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55"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TextBox 72"/>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1" name="Group 50"/>
          <p:cNvGrpSpPr/>
          <p:nvPr userDrawn="1"/>
        </p:nvGrpSpPr>
        <p:grpSpPr>
          <a:xfrm>
            <a:off x="71948" y="4978614"/>
            <a:ext cx="503788" cy="94721"/>
            <a:chOff x="6014087" y="4646472"/>
            <a:chExt cx="503788" cy="94721"/>
          </a:xfrm>
        </p:grpSpPr>
        <p:sp>
          <p:nvSpPr>
            <p:cNvPr id="52" name="Oval 5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Oval 56"/>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Oval 57"/>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Oval 5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0" name="Rectangle 39">
            <a:extLst>
              <a:ext uri="{FF2B5EF4-FFF2-40B4-BE49-F238E27FC236}">
                <a16:creationId xmlns:a16="http://schemas.microsoft.com/office/drawing/2014/main" id="{E44CAAEE-55EB-4A06-89AE-2A279CE2CA2B}"/>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90569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ank you_optional">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8"/>
            <a:ext cx="0" cy="1349618"/>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4267199" y="2002166"/>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 y="1437856"/>
            <a:ext cx="2732400" cy="2294480"/>
          </a:xfrm>
          <a:prstGeom prst="rect">
            <a:avLst/>
          </a:prstGeom>
        </p:spPr>
      </p:pic>
    </p:spTree>
    <p:extLst>
      <p:ext uri="{BB962C8B-B14F-4D97-AF65-F5344CB8AC3E}">
        <p14:creationId xmlns:p14="http://schemas.microsoft.com/office/powerpoint/2010/main" val="644545021"/>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Layou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a:extLst>
              <a:ext uri="{FF2B5EF4-FFF2-40B4-BE49-F238E27FC236}">
                <a16:creationId xmlns:a16="http://schemas.microsoft.com/office/drawing/2014/main" id="{5C452568-2EE6-4A04-AC54-F2007D0A433F}"/>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503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yout 2">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4796660" cy="691796"/>
          </a:xfrm>
        </p:spPr>
        <p:txBody>
          <a:bodyPr/>
          <a:lstStyle/>
          <a:p>
            <a:r>
              <a:rPr lang="en-US"/>
              <a:t>Click to edit Master title style</a:t>
            </a:r>
            <a:endParaRPr lang="en-US" dirty="0"/>
          </a:p>
        </p:txBody>
      </p:sp>
      <p:sp>
        <p:nvSpPr>
          <p:cNvPr id="5" name="Content Placeholder 2"/>
          <p:cNvSpPr>
            <a:spLocks noGrp="1"/>
          </p:cNvSpPr>
          <p:nvPr>
            <p:ph idx="1"/>
          </p:nvPr>
        </p:nvSpPr>
        <p:spPr>
          <a:xfrm>
            <a:off x="5532120" y="1200163"/>
            <a:ext cx="3337560" cy="323165"/>
          </a:xfrm>
        </p:spPr>
        <p:txBody>
          <a:bodyPr/>
          <a:lstStyle>
            <a:lvl1pPr marL="0" indent="0">
              <a:lnSpc>
                <a:spcPct val="100000"/>
              </a:lnSpc>
              <a:spcAft>
                <a:spcPts val="0"/>
              </a:spcAft>
              <a:buNone/>
              <a:defRPr sz="1400" b="1"/>
            </a:lvl1pPr>
            <a:lvl2pPr marL="0" indent="0">
              <a:lnSpc>
                <a:spcPct val="100000"/>
              </a:lnSpc>
              <a:spcAft>
                <a:spcPts val="0"/>
              </a:spcAft>
              <a:buNone/>
              <a:defRPr sz="1400"/>
            </a:lvl2pPr>
            <a:lvl3pPr marL="228447" indent="-228447">
              <a:buFont typeface="Wingdings" panose="05000000000000000000" pitchFamily="2" charset="2"/>
              <a:buChar char="§"/>
              <a:defRPr/>
            </a:lvl3pPr>
            <a:lvl4pPr marL="571109" indent="-225272">
              <a:buFont typeface="Arial" panose="020B0604020202020204" pitchFamily="34" charset="0"/>
              <a:buChar char="–"/>
              <a:defRPr/>
            </a:lvl4pPr>
            <a:lvl5pPr marL="916952" indent="-231607">
              <a:buFont typeface="Arial" panose="020B0604020202020204" pitchFamily="34" charset="0"/>
              <a:buChar char="•"/>
              <a:defRPr/>
            </a:lvl5pPr>
          </a:lstStyle>
          <a:p>
            <a:pPr lvl="0"/>
            <a:r>
              <a:rPr lang="en-US"/>
              <a:t>Click to edit Master text styles</a:t>
            </a:r>
          </a:p>
          <a:p>
            <a:pPr lvl="1"/>
            <a:r>
              <a:rPr lang="en-US"/>
              <a:t>Second level</a:t>
            </a:r>
          </a:p>
        </p:txBody>
      </p:sp>
      <p:sp>
        <p:nvSpPr>
          <p:cNvPr id="6" name="Text Placeholder 2"/>
          <p:cNvSpPr>
            <a:spLocks noGrp="1"/>
          </p:cNvSpPr>
          <p:nvPr>
            <p:ph idx="10"/>
          </p:nvPr>
        </p:nvSpPr>
        <p:spPr>
          <a:xfrm>
            <a:off x="457200" y="1200149"/>
            <a:ext cx="4796660" cy="2150332"/>
          </a:xfrm>
          <a:prstGeom prst="rect">
            <a:avLst/>
          </a:prstGeom>
        </p:spPr>
        <p:txBody>
          <a:bodyPr vert="horz" wrap="square" lIns="0" tIns="0" rIns="0" bIns="0" rtlCol="0">
            <a:spAutoFit/>
          </a:bodyPr>
          <a:lstStyle>
            <a:lvl1pPr>
              <a:spcAft>
                <a:spcPts val="800"/>
              </a:spcAft>
              <a:defRPr/>
            </a:lvl1pPr>
            <a:lvl2pPr>
              <a:spcAft>
                <a:spcPts val="800"/>
              </a:spcAft>
              <a:defRPr/>
            </a:lvl2pPr>
            <a:lvl3pPr>
              <a:spcAft>
                <a:spcPts val="800"/>
              </a:spcAft>
              <a:defRPr/>
            </a:lvl3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219B209D-197C-4242-B75D-71860897B859}"/>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9188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56782B-5BDD-48CD-AF12-C85CAF69E6AB}"/>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477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p:spTree>
      <p:nvGrpSpPr>
        <p:cNvPr id="1" name=""/>
        <p:cNvGrpSpPr/>
        <p:nvPr/>
      </p:nvGrpSpPr>
      <p:grpSpPr>
        <a:xfrm>
          <a:off x="0" y="0"/>
          <a:ext cx="0" cy="0"/>
          <a:chOff x="0" y="0"/>
          <a:chExt cx="0" cy="0"/>
        </a:xfrm>
      </p:grpSpPr>
      <p:sp>
        <p:nvSpPr>
          <p:cNvPr id="21" name="object 5"/>
          <p:cNvSpPr/>
          <p:nvPr userDrawn="1"/>
        </p:nvSpPr>
        <p:spPr>
          <a:xfrm>
            <a:off x="8432007" y="2232419"/>
            <a:ext cx="462845" cy="46284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dirty="0">
              <a:latin typeface="Arial" panose="020B0604020202020204" pitchFamily="34" charset="0"/>
              <a:cs typeface="Arial" panose="020B0604020202020204" pitchFamily="34" charset="0"/>
            </a:endParaRPr>
          </a:p>
        </p:txBody>
      </p:sp>
      <p:sp>
        <p:nvSpPr>
          <p:cNvPr id="26" name="object 5"/>
          <p:cNvSpPr/>
          <p:nvPr userDrawn="1"/>
        </p:nvSpPr>
        <p:spPr>
          <a:xfrm>
            <a:off x="7724016" y="3569542"/>
            <a:ext cx="391505" cy="39150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dirty="0">
              <a:latin typeface="Arial" panose="020B0604020202020204" pitchFamily="34" charset="0"/>
              <a:cs typeface="Arial" panose="020B0604020202020204" pitchFamily="34" charset="0"/>
            </a:endParaRPr>
          </a:p>
        </p:txBody>
      </p:sp>
      <p:sp>
        <p:nvSpPr>
          <p:cNvPr id="27" name="object 5"/>
          <p:cNvSpPr/>
          <p:nvPr userDrawn="1"/>
        </p:nvSpPr>
        <p:spPr>
          <a:xfrm>
            <a:off x="6081105" y="1637694"/>
            <a:ext cx="357794" cy="357794"/>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dirty="0">
              <a:latin typeface="Arial" panose="020B0604020202020204" pitchFamily="34" charset="0"/>
              <a:cs typeface="Arial" panose="020B0604020202020204" pitchFamily="34" charset="0"/>
            </a:endParaRPr>
          </a:p>
        </p:txBody>
      </p:sp>
      <p:sp>
        <p:nvSpPr>
          <p:cNvPr id="28" name="object 5"/>
          <p:cNvSpPr/>
          <p:nvPr userDrawn="1"/>
        </p:nvSpPr>
        <p:spPr>
          <a:xfrm>
            <a:off x="5442627" y="3131136"/>
            <a:ext cx="347870" cy="347870"/>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dirty="0">
              <a:latin typeface="Arial" panose="020B0604020202020204" pitchFamily="34" charset="0"/>
              <a:cs typeface="Arial" panose="020B0604020202020204" pitchFamily="34" charset="0"/>
            </a:endParaRPr>
          </a:p>
        </p:txBody>
      </p:sp>
      <p:sp>
        <p:nvSpPr>
          <p:cNvPr id="29" name="object 5"/>
          <p:cNvSpPr/>
          <p:nvPr userDrawn="1"/>
        </p:nvSpPr>
        <p:spPr>
          <a:xfrm>
            <a:off x="6381750" y="2509319"/>
            <a:ext cx="240507" cy="24050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dirty="0">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456126" y="300930"/>
            <a:ext cx="1453954" cy="1163381"/>
          </a:xfrm>
          <a:prstGeom prst="rect">
            <a:avLst/>
          </a:prstGeom>
        </p:spPr>
      </p:pic>
    </p:spTree>
    <p:extLst>
      <p:ext uri="{BB962C8B-B14F-4D97-AF65-F5344CB8AC3E}">
        <p14:creationId xmlns:p14="http://schemas.microsoft.com/office/powerpoint/2010/main" val="298969563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Layout 2">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4796660" cy="691796"/>
          </a:xfrm>
        </p:spPr>
        <p:txBody>
          <a:bodyPr/>
          <a:lstStyle/>
          <a:p>
            <a:r>
              <a:rPr lang="en-US"/>
              <a:t>Click to edit Master title style</a:t>
            </a:r>
            <a:endParaRPr lang="en-US" dirty="0"/>
          </a:p>
        </p:txBody>
      </p:sp>
      <p:sp>
        <p:nvSpPr>
          <p:cNvPr id="3" name="Rectangle 2">
            <a:extLst>
              <a:ext uri="{FF2B5EF4-FFF2-40B4-BE49-F238E27FC236}">
                <a16:creationId xmlns:a16="http://schemas.microsoft.com/office/drawing/2014/main" id="{F95F0E5D-FF6C-41AB-B81C-7D6E9CBD31B4}"/>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008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35F298-0DBC-4791-9891-8EFD805D5C70}"/>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3889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ubhead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858456"/>
            <a:ext cx="8229600" cy="971035"/>
          </a:xfrm>
        </p:spPr>
        <p:txBody>
          <a:bodyPr/>
          <a:lstStyle>
            <a:lvl1pPr marL="0" indent="0">
              <a:buNone/>
              <a:defRPr sz="1500" b="0"/>
            </a:lvl1pPr>
            <a:lvl2pPr marL="0" indent="0">
              <a:spcAft>
                <a:spcPts val="333"/>
              </a:spcAft>
              <a:buNone/>
              <a:defRPr/>
            </a:lvl2pPr>
            <a:lvl3pPr marL="190372" indent="-190372">
              <a:buFont typeface="Wingdings" panose="05000000000000000000" pitchFamily="2" charset="2"/>
              <a:buChar char="§"/>
              <a:defRPr/>
            </a:lvl3pPr>
            <a:lvl4pPr marL="475927" indent="-187727">
              <a:buFont typeface="Arial" panose="020B0604020202020204" pitchFamily="34" charset="0"/>
              <a:buChar char="–"/>
              <a:defRPr/>
            </a:lvl4pPr>
            <a:lvl5pPr marL="764134" indent="-193018">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F768D7E3-1F42-4B82-A374-F8DEF0AD16B2}"/>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2509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ubheader and Chart or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858445"/>
            <a:ext cx="8229600" cy="437903"/>
          </a:xfrm>
        </p:spPr>
        <p:txBody>
          <a:bodyPr/>
          <a:lstStyle>
            <a:lvl1pPr marL="0" indent="0">
              <a:buNone/>
              <a:defRPr sz="1900" b="0"/>
            </a:lvl1pPr>
            <a:lvl2pPr marL="0" indent="0">
              <a:spcAft>
                <a:spcPts val="419"/>
              </a:spcAft>
              <a:buNone/>
              <a:defRPr/>
            </a:lvl2pPr>
            <a:lvl3pPr marL="239310" indent="-239310">
              <a:buFont typeface="Wingdings" panose="05000000000000000000" pitchFamily="2" charset="2"/>
              <a:buChar char="§"/>
              <a:defRPr/>
            </a:lvl3pPr>
            <a:lvl4pPr marL="598286" indent="-235982">
              <a:buFont typeface="Arial" panose="020B0604020202020204" pitchFamily="34" charset="0"/>
              <a:buChar char="–"/>
              <a:defRPr/>
            </a:lvl4pPr>
            <a:lvl5pPr marL="960585" indent="-242634">
              <a:buFont typeface="Arial" panose="020B0604020202020204" pitchFamily="34" charset="0"/>
              <a:buChar char="•"/>
              <a:defRPr/>
            </a:lvl5pPr>
          </a:lstStyle>
          <a:p>
            <a:pPr lvl="0"/>
            <a:r>
              <a:rPr lang="en-US"/>
              <a:t>Click to edit Master text styles</a:t>
            </a:r>
          </a:p>
          <a:p>
            <a:pPr lvl="1"/>
            <a:r>
              <a:rPr lang="en-US"/>
              <a:t>Second level</a:t>
            </a:r>
          </a:p>
        </p:txBody>
      </p:sp>
      <p:sp>
        <p:nvSpPr>
          <p:cNvPr id="4" name="Rectangle 3">
            <a:extLst>
              <a:ext uri="{FF2B5EF4-FFF2-40B4-BE49-F238E27FC236}">
                <a16:creationId xmlns:a16="http://schemas.microsoft.com/office/drawing/2014/main" id="{D104273D-06E6-4AA8-A326-FB7A4253DD28}"/>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9757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ayout 3">
    <p:spTree>
      <p:nvGrpSpPr>
        <p:cNvPr id="1" name=""/>
        <p:cNvGrpSpPr/>
        <p:nvPr/>
      </p:nvGrpSpPr>
      <p:grpSpPr>
        <a:xfrm>
          <a:off x="0" y="0"/>
          <a:ext cx="0" cy="0"/>
          <a:chOff x="0" y="0"/>
          <a:chExt cx="0" cy="0"/>
        </a:xfrm>
      </p:grpSpPr>
      <p:sp>
        <p:nvSpPr>
          <p:cNvPr id="2" name="Title 1"/>
          <p:cNvSpPr>
            <a:spLocks noGrp="1"/>
          </p:cNvSpPr>
          <p:nvPr>
            <p:ph type="title"/>
          </p:nvPr>
        </p:nvSpPr>
        <p:spPr>
          <a:xfrm>
            <a:off x="457204" y="342900"/>
            <a:ext cx="3865139" cy="691796"/>
          </a:xfrm>
        </p:spPr>
        <p:txBody>
          <a:bodyPr/>
          <a:lstStyle/>
          <a:p>
            <a:r>
              <a:rPr lang="en-US"/>
              <a:t>Click to edit Master title style</a:t>
            </a:r>
            <a:endParaRPr lang="en-US" dirty="0"/>
          </a:p>
        </p:txBody>
      </p:sp>
      <p:sp>
        <p:nvSpPr>
          <p:cNvPr id="5" name="Content Placeholder 2"/>
          <p:cNvSpPr>
            <a:spLocks noGrp="1"/>
          </p:cNvSpPr>
          <p:nvPr>
            <p:ph idx="1"/>
          </p:nvPr>
        </p:nvSpPr>
        <p:spPr>
          <a:xfrm>
            <a:off x="4988102" y="342903"/>
            <a:ext cx="3697546" cy="207749"/>
          </a:xfrm>
        </p:spPr>
        <p:txBody>
          <a:bodyPr/>
          <a:lstStyle>
            <a:lvl1pPr marL="222097" indent="-222097">
              <a:lnSpc>
                <a:spcPct val="100000"/>
              </a:lnSpc>
              <a:spcAft>
                <a:spcPts val="600"/>
              </a:spcAft>
              <a:buFont typeface="Arial"/>
              <a:buChar char="•"/>
              <a:defRPr sz="1800" b="0"/>
            </a:lvl1pPr>
            <a:lvl2pPr marL="0" indent="0">
              <a:lnSpc>
                <a:spcPct val="100000"/>
              </a:lnSpc>
              <a:spcAft>
                <a:spcPts val="0"/>
              </a:spcAft>
              <a:buNone/>
              <a:defRPr sz="1400" b="0"/>
            </a:lvl2pPr>
            <a:lvl3pPr marL="228447" indent="-228447">
              <a:buFont typeface="Wingdings" panose="05000000000000000000" pitchFamily="2" charset="2"/>
              <a:buChar char="§"/>
              <a:defRPr/>
            </a:lvl3pPr>
            <a:lvl4pPr marL="571109" indent="-225272">
              <a:buFont typeface="Arial" panose="020B0604020202020204" pitchFamily="34" charset="0"/>
              <a:buChar char="–"/>
              <a:defRPr/>
            </a:lvl4pPr>
            <a:lvl5pPr marL="916952" indent="-231607">
              <a:buFont typeface="Arial" panose="020B0604020202020204" pitchFamily="34" charset="0"/>
              <a:buChar char="•"/>
              <a:defRPr/>
            </a:lvl5pPr>
          </a:lstStyle>
          <a:p>
            <a:pPr lvl="0"/>
            <a:r>
              <a:rPr lang="en-US"/>
              <a:t>Click to edit Master text styles</a:t>
            </a:r>
          </a:p>
        </p:txBody>
      </p:sp>
      <p:sp>
        <p:nvSpPr>
          <p:cNvPr id="6" name="Text Placeholder 2"/>
          <p:cNvSpPr>
            <a:spLocks noGrp="1"/>
          </p:cNvSpPr>
          <p:nvPr>
            <p:ph idx="10"/>
          </p:nvPr>
        </p:nvSpPr>
        <p:spPr>
          <a:xfrm>
            <a:off x="457204" y="1200149"/>
            <a:ext cx="3865139" cy="861774"/>
          </a:xfrm>
          <a:prstGeom prst="rect">
            <a:avLst/>
          </a:prstGeom>
        </p:spPr>
        <p:txBody>
          <a:bodyPr vert="horz" wrap="square" lIns="0" tIns="0" rIns="0" bIns="0" rtlCol="0">
            <a:spAutoFit/>
          </a:bodyPr>
          <a:lstStyle>
            <a:lvl1pPr marL="0" indent="0">
              <a:spcAft>
                <a:spcPts val="800"/>
              </a:spcAft>
              <a:buNone/>
              <a:defRPr sz="2800"/>
            </a:lvl1pPr>
            <a:lvl2pPr marL="456888" indent="0">
              <a:spcAft>
                <a:spcPts val="800"/>
              </a:spcAft>
              <a:buNone/>
              <a:defRPr sz="3000"/>
            </a:lvl2pPr>
            <a:lvl3pPr marL="913777" indent="0">
              <a:spcAft>
                <a:spcPts val="800"/>
              </a:spcAft>
              <a:buNone/>
              <a:defRPr sz="3000"/>
            </a:lvl3pPr>
          </a:lstStyle>
          <a:p>
            <a:pPr lvl="0"/>
            <a:r>
              <a:rPr lang="en-US"/>
              <a:t>Click to edit Master text styles</a:t>
            </a:r>
          </a:p>
        </p:txBody>
      </p:sp>
      <p:sp>
        <p:nvSpPr>
          <p:cNvPr id="7" name="Rectangle 6">
            <a:extLst>
              <a:ext uri="{FF2B5EF4-FFF2-40B4-BE49-F238E27FC236}">
                <a16:creationId xmlns:a16="http://schemas.microsoft.com/office/drawing/2014/main" id="{21672312-D94E-44D6-9ED4-F02BD9207530}"/>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654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ivider Slide 4">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57201" y="342901"/>
            <a:ext cx="3665870" cy="1128816"/>
          </a:xfrm>
          <a:ln>
            <a:noFill/>
          </a:ln>
        </p:spPr>
        <p:txBody>
          <a:bodyPr anchor="t"/>
          <a:lstStyle>
            <a:lvl1pPr>
              <a:lnSpc>
                <a:spcPts val="4000"/>
              </a:lnSpc>
              <a:defRPr sz="4000" baseline="0"/>
            </a:lvl1pPr>
          </a:lstStyle>
          <a:p>
            <a:r>
              <a:rPr lang="en-US" dirty="0"/>
              <a:t>Here is a 40pt section divider headline</a:t>
            </a:r>
          </a:p>
        </p:txBody>
      </p:sp>
      <p:sp>
        <p:nvSpPr>
          <p:cNvPr id="3" name="Rectangle 2">
            <a:extLst>
              <a:ext uri="{FF2B5EF4-FFF2-40B4-BE49-F238E27FC236}">
                <a16:creationId xmlns:a16="http://schemas.microsoft.com/office/drawing/2014/main" id="{7B15B0F9-03F6-42A0-8F06-A10394692BA5}"/>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619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A92C81-0222-4C83-9C4D-9F6693D355E3}"/>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2091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8EC82FE-CF9A-4FC3-8B7D-47C14A677DDF}"/>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5304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3" y="69997"/>
            <a:ext cx="804707" cy="110800"/>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9"/>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grpSp>
        <p:nvGrpSpPr>
          <p:cNvPr id="28" name="Group 27"/>
          <p:cNvGrpSpPr/>
          <p:nvPr userDrawn="1"/>
        </p:nvGrpSpPr>
        <p:grpSpPr>
          <a:xfrm>
            <a:off x="71948" y="4978616"/>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a:extLst>
              <a:ext uri="{FF2B5EF4-FFF2-40B4-BE49-F238E27FC236}">
                <a16:creationId xmlns:a16="http://schemas.microsoft.com/office/drawing/2014/main" id="{CD208044-1B3A-4B87-A3B7-0F3009EF03AA}"/>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735404"/>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84" userDrawn="1">
          <p15:clr>
            <a:srgbClr val="FBAE40"/>
          </p15:clr>
        </p15:guide>
        <p15:guide id="4" pos="559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63071" y="258809"/>
            <a:ext cx="5245100" cy="909593"/>
          </a:xfrm>
          <a:prstGeom prst="rect">
            <a:avLst/>
          </a:prstGeom>
          <a:noFill/>
        </p:spPr>
        <p:txBody>
          <a:bodyPr wrap="square" lIns="0" rtlCol="0" anchor="t" anchorCtr="0">
            <a:noAutofit/>
          </a:bodyPr>
          <a:lstStyle>
            <a:lvl1pPr marL="0" algn="l">
              <a:lnSpc>
                <a:spcPct val="98000"/>
              </a:lnSpc>
              <a:tabLst>
                <a:tab pos="457178"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5773" y="1191641"/>
            <a:ext cx="8601530" cy="254001"/>
          </a:xfrm>
        </p:spPr>
        <p:txBody>
          <a:bodyPr/>
          <a:lstStyle>
            <a:lvl1pPr marL="0" indent="0" algn="l" defTabSz="1828709"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09"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09"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09"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09"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6" name="Text Placeholder 2"/>
          <p:cNvSpPr>
            <a:spLocks noGrp="1"/>
          </p:cNvSpPr>
          <p:nvPr>
            <p:ph type="body" sz="quarter" idx="12" hasCustomPrompt="1"/>
          </p:nvPr>
        </p:nvSpPr>
        <p:spPr>
          <a:xfrm>
            <a:off x="275772" y="63502"/>
            <a:ext cx="1001713" cy="123794"/>
          </a:xfrm>
        </p:spPr>
        <p:txBody>
          <a:bodyPr wrap="none" tIns="0" bIns="0" anchor="ctr" anchorCtr="0"/>
          <a:lstStyle>
            <a:lvl1pPr marL="0" indent="0" algn="l" defTabSz="1828709"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09"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09"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09"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09"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1" name="Rectangle 30"/>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457178"/>
            <a:endParaRPr lang="en-US" sz="1800">
              <a:solidFill>
                <a:srgbClr val="FFFFFF"/>
              </a:solidFill>
              <a:cs typeface="Arial" panose="020B0604020202020204" pitchFamily="34" charset="0"/>
            </a:endParaRPr>
          </a:p>
        </p:txBody>
      </p:sp>
      <p:cxnSp>
        <p:nvCxnSpPr>
          <p:cNvPr id="32" name="Lige forbindelse 8"/>
          <p:cNvCxnSpPr>
            <a:cxnSpLocks/>
          </p:cNvCxnSpPr>
          <p:nvPr userDrawn="1"/>
        </p:nvCxnSpPr>
        <p:spPr>
          <a:xfrm>
            <a:off x="7899753"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p:cNvSpPr txBox="1">
            <a:spLocks/>
          </p:cNvSpPr>
          <p:nvPr userDrawn="1"/>
        </p:nvSpPr>
        <p:spPr>
          <a:xfrm>
            <a:off x="7899751" y="4975675"/>
            <a:ext cx="83124" cy="111722"/>
          </a:xfrm>
          <a:prstGeom prst="rect">
            <a:avLst/>
          </a:prstGeom>
          <a:noFill/>
        </p:spPr>
        <p:txBody>
          <a:bodyPr vert="horz" lIns="0" tIns="45719" rIns="0" bIns="45719"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0" name="Freeform 5"/>
          <p:cNvSpPr>
            <a:spLocks noEditPoints="1"/>
          </p:cNvSpPr>
          <p:nvPr userDrawn="1"/>
        </p:nvSpPr>
        <p:spPr bwMode="auto">
          <a:xfrm>
            <a:off x="8002024"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38" tIns="45719" rIns="91438" bIns="45719" numCol="1" anchor="t" anchorCtr="0" compatLnSpc="1">
            <a:prstTxWarp prst="textNoShape">
              <a:avLst/>
            </a:prstTxWarp>
          </a:bodyPr>
          <a:lstStyle/>
          <a:p>
            <a:pPr defTabSz="457178"/>
            <a:endParaRPr lang="en-US" sz="1800">
              <a:solidFill>
                <a:srgbClr val="000000"/>
              </a:solidFill>
            </a:endParaRPr>
          </a:p>
        </p:txBody>
      </p:sp>
      <p:sp>
        <p:nvSpPr>
          <p:cNvPr id="41" name="TextBox 40"/>
          <p:cNvSpPr txBox="1"/>
          <p:nvPr userDrawn="1"/>
        </p:nvSpPr>
        <p:spPr>
          <a:xfrm>
            <a:off x="8264669" y="4933520"/>
            <a:ext cx="613587" cy="184666"/>
          </a:xfrm>
          <a:prstGeom prst="rect">
            <a:avLst/>
          </a:prstGeom>
          <a:noFill/>
        </p:spPr>
        <p:txBody>
          <a:bodyPr wrap="square" lIns="91438" tIns="45719" rIns="91438" bIns="45719" rtlCol="0">
            <a:spAutoFit/>
          </a:bodyPr>
          <a:lstStyle/>
          <a:p>
            <a:pPr algn="ctr" defTabSz="457178"/>
            <a:r>
              <a:rPr lang="en-US" sz="600" dirty="0">
                <a:solidFill>
                  <a:srgbClr val="646363"/>
                </a:solidFill>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19" rIns="0" bIns="45719"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defTabSz="457178"/>
            <a:fld id="{86CB4B4D-7CA3-9044-876B-883B54F8677D}" type="slidenum">
              <a:rPr lang="en-GB" smtClean="0">
                <a:solidFill>
                  <a:srgbClr val="646363"/>
                </a:solidFill>
                <a:sym typeface="Arial"/>
              </a:rPr>
              <a:pPr defTabSz="457178"/>
              <a:t>‹#›</a:t>
            </a:fld>
            <a:endParaRPr lang="en-GB" dirty="0">
              <a:solidFill>
                <a:srgbClr val="646363"/>
              </a:solidFill>
              <a:sym typeface="Arial"/>
            </a:endParaRPr>
          </a:p>
        </p:txBody>
      </p:sp>
      <p:grpSp>
        <p:nvGrpSpPr>
          <p:cNvPr id="25" name="Group 24"/>
          <p:cNvGrpSpPr/>
          <p:nvPr userDrawn="1"/>
        </p:nvGrpSpPr>
        <p:grpSpPr>
          <a:xfrm>
            <a:off x="71949" y="4978616"/>
            <a:ext cx="503788" cy="94721"/>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a:r>
                <a:rPr lang="en-US" sz="1800" dirty="0">
                  <a:solidFill>
                    <a:srgbClr val="000000"/>
                  </a:solidFill>
                </a:rPr>
                <a:t> </a:t>
              </a:r>
            </a:p>
          </p:txBody>
        </p:sp>
        <p:sp>
          <p:nvSpPr>
            <p:cNvPr id="27" name="Oval 26"/>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defTabSz="457178"/>
              <a:endParaRPr lang="en-US" sz="1800">
                <a:solidFill>
                  <a:srgbClr val="000000"/>
                </a:solidFill>
              </a:endParaRPr>
            </a:p>
          </p:txBody>
        </p:sp>
        <p:sp>
          <p:nvSpPr>
            <p:cNvPr id="28" name="Oval 27"/>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defTabSz="457178"/>
              <a:endParaRPr lang="en-US" sz="1800">
                <a:solidFill>
                  <a:srgbClr val="000000"/>
                </a:solidFill>
              </a:endParaRPr>
            </a:p>
          </p:txBody>
        </p:sp>
        <p:sp>
          <p:nvSpPr>
            <p:cNvPr id="29" name="Oval 28"/>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defTabSz="457178"/>
              <a:endParaRPr lang="en-US" sz="1800">
                <a:solidFill>
                  <a:srgbClr val="000000"/>
                </a:solidFill>
              </a:endParaRPr>
            </a:p>
          </p:txBody>
        </p:sp>
        <p:sp>
          <p:nvSpPr>
            <p:cNvPr id="30" name="Oval 29"/>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defTabSz="457178"/>
              <a:endParaRPr lang="en-US" sz="1800">
                <a:solidFill>
                  <a:srgbClr val="000000"/>
                </a:solidFill>
              </a:endParaRPr>
            </a:p>
          </p:txBody>
        </p:sp>
      </p:grpSp>
      <p:sp>
        <p:nvSpPr>
          <p:cNvPr id="17" name="Rectangle 16">
            <a:extLst>
              <a:ext uri="{FF2B5EF4-FFF2-40B4-BE49-F238E27FC236}">
                <a16:creationId xmlns:a16="http://schemas.microsoft.com/office/drawing/2014/main" id="{0D13AD73-82AD-496E-8257-81ACF5FF6B21}"/>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170083"/>
      </p:ext>
    </p:extLst>
  </p:cSld>
  <p:clrMapOvr>
    <a:masterClrMapping/>
  </p:clrMapOvr>
  <p:extLst>
    <p:ext uri="{DCECCB84-F9BA-43D5-87BE-67443E8EF086}">
      <p15:sldGuideLst xmlns:p15="http://schemas.microsoft.com/office/powerpoint/2012/main">
        <p15:guide id="1" orient="horz" pos="708">
          <p15:clr>
            <a:srgbClr val="FBAE40"/>
          </p15:clr>
        </p15:guide>
        <p15:guide id="2" pos="168">
          <p15:clr>
            <a:srgbClr val="FBAE40"/>
          </p15:clr>
        </p15:guide>
        <p15:guide id="3" pos="5592">
          <p15:clr>
            <a:srgbClr val="FBAE40"/>
          </p15:clr>
        </p15:guide>
        <p15:guide id="4" orient="horz" pos="30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amp; Optional B/W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57347" y="0"/>
            <a:ext cx="6489051" cy="4700016"/>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black &amp; white image</a:t>
            </a:r>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22446" y="428217"/>
            <a:ext cx="1052514" cy="842169"/>
          </a:xfrm>
          <a:prstGeom prst="rect">
            <a:avLst/>
          </a:prstGeom>
        </p:spPr>
      </p:pic>
      <p:sp>
        <p:nvSpPr>
          <p:cNvPr id="12"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
        <p:nvSpPr>
          <p:cNvPr id="14"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sp>
        <p:nvSpPr>
          <p:cNvPr id="6" name="Rectangle 5">
            <a:extLst>
              <a:ext uri="{FF2B5EF4-FFF2-40B4-BE49-F238E27FC236}">
                <a16:creationId xmlns:a16="http://schemas.microsoft.com/office/drawing/2014/main" id="{7244BC2F-28C9-403E-A92C-43A92C588338}"/>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119857"/>
      </p:ext>
    </p:extLst>
  </p:cSld>
  <p:clrMapOvr>
    <a:masterClrMapping/>
  </p:clrMapOvr>
  <p:extLst>
    <p:ext uri="{DCECCB84-F9BA-43D5-87BE-67443E8EF086}">
      <p15:sldGuideLst xmlns:p15="http://schemas.microsoft.com/office/powerpoint/2012/main">
        <p15:guide id="1" pos="168">
          <p15:clr>
            <a:srgbClr val="FBAE40"/>
          </p15:clr>
        </p15:guide>
        <p15:guide id="2" orient="horz" pos="1620">
          <p15:clr>
            <a:srgbClr val="FBAE40"/>
          </p15:clr>
        </p15:guide>
        <p15:guide id="3" orient="horz" pos="296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with Client/Partner Log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9"/>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4" y="2855770"/>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4"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4"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70758" y="1926880"/>
            <a:ext cx="1645233" cy="1316432"/>
          </a:xfrm>
          <a:prstGeom prst="rect">
            <a:avLst/>
          </a:prstGeom>
        </p:spPr>
      </p:pic>
      <p:sp>
        <p:nvSpPr>
          <p:cNvPr id="17" name="Text Placeholder 7"/>
          <p:cNvSpPr>
            <a:spLocks noGrp="1"/>
          </p:cNvSpPr>
          <p:nvPr>
            <p:ph type="body" sz="quarter" idx="14" hasCustomPrompt="1"/>
          </p:nvPr>
        </p:nvSpPr>
        <p:spPr>
          <a:xfrm>
            <a:off x="2342673" y="1955802"/>
            <a:ext cx="1181100" cy="1231900"/>
          </a:xfrm>
        </p:spPr>
        <p:txBody>
          <a:bodyPr anchor="ctr"/>
          <a:lstStyle>
            <a:lvl1pPr marL="0" indent="0" algn="ctr">
              <a:buNone/>
              <a:defRPr sz="1100"/>
            </a:lvl1pPr>
          </a:lstStyle>
          <a:p>
            <a:pPr lvl="0"/>
            <a:r>
              <a:rPr lang="en-US" dirty="0"/>
              <a:t>Place Client / Partner Logo Here</a:t>
            </a:r>
          </a:p>
        </p:txBody>
      </p:sp>
      <p:sp>
        <p:nvSpPr>
          <p:cNvPr id="10" name="Rectangle 9">
            <a:extLst>
              <a:ext uri="{FF2B5EF4-FFF2-40B4-BE49-F238E27FC236}">
                <a16:creationId xmlns:a16="http://schemas.microsoft.com/office/drawing/2014/main" id="{68BDF39C-7D8A-4DB7-8E25-FB66177A2FB5}"/>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985820"/>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470759"/>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230668"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263074" y="254000"/>
            <a:ext cx="2191657" cy="519669"/>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779308" y="165694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779308"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230668"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779308" y="2533659"/>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779308" y="322273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230668"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779308" y="340892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779308" y="405711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230668" y="3959450"/>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779308" y="424330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5164271" y="1470759"/>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4615631"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5164271" y="165694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5164271"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4615631"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5164271" y="2533659"/>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5164271" y="322273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4615631"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5164271" y="340892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35"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grpSp>
        <p:nvGrpSpPr>
          <p:cNvPr id="37" name="Group 36"/>
          <p:cNvGrpSpPr/>
          <p:nvPr userDrawn="1"/>
        </p:nvGrpSpPr>
        <p:grpSpPr>
          <a:xfrm>
            <a:off x="71948" y="4978616"/>
            <a:ext cx="503788" cy="94721"/>
            <a:chOff x="6014087" y="4646472"/>
            <a:chExt cx="503788" cy="94721"/>
          </a:xfrm>
        </p:grpSpPr>
        <p:sp>
          <p:nvSpPr>
            <p:cNvPr id="38" name="Oval 3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9" name="Oval 3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Oval 3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Oval 4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Oval 4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pic>
        <p:nvPicPr>
          <p:cNvPr id="43" name="Picture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457" y="3844395"/>
            <a:ext cx="1314000" cy="1103406"/>
          </a:xfrm>
          <a:prstGeom prst="rect">
            <a:avLst/>
          </a:prstGeom>
        </p:spPr>
      </p:pic>
      <p:sp>
        <p:nvSpPr>
          <p:cNvPr id="32" name="Rectangle 31">
            <a:extLst>
              <a:ext uri="{FF2B5EF4-FFF2-40B4-BE49-F238E27FC236}">
                <a16:creationId xmlns:a16="http://schemas.microsoft.com/office/drawing/2014/main" id="{79F782EB-D914-437D-95FA-A6A88D627419}"/>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851197"/>
      </p:ext>
    </p:extLst>
  </p:cSld>
  <p:clrMapOvr>
    <a:masterClrMapping/>
  </p:clrMapOvr>
  <p:extLst>
    <p:ext uri="{DCECCB84-F9BA-43D5-87BE-67443E8EF086}">
      <p15:sldGuideLst xmlns:p15="http://schemas.microsoft.com/office/powerpoint/2012/main">
        <p15:guide id="1" orient="horz" pos="1620">
          <p15:clr>
            <a:srgbClr val="FBAE40"/>
          </p15:clr>
        </p15:guide>
        <p15:guide id="2" pos="1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Breaker with Client/Partner logo &amp; Optional B/W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57351" y="0"/>
            <a:ext cx="6489051" cy="4700016"/>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black &amp; white image</a:t>
            </a:r>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22446" y="428219"/>
            <a:ext cx="1052514" cy="842169"/>
          </a:xfrm>
          <a:prstGeom prst="rect">
            <a:avLst/>
          </a:prstGeom>
        </p:spPr>
      </p:pic>
      <p:sp>
        <p:nvSpPr>
          <p:cNvPr id="12"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
        <p:nvSpPr>
          <p:cNvPr id="14" name="Title 1"/>
          <p:cNvSpPr>
            <a:spLocks noGrp="1"/>
          </p:cNvSpPr>
          <p:nvPr>
            <p:ph type="ctrTitle" hasCustomPrompt="1"/>
          </p:nvPr>
        </p:nvSpPr>
        <p:spPr>
          <a:xfrm>
            <a:off x="254004" y="1765243"/>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sp>
        <p:nvSpPr>
          <p:cNvPr id="6" name="Rectangle 5">
            <a:extLst>
              <a:ext uri="{FF2B5EF4-FFF2-40B4-BE49-F238E27FC236}">
                <a16:creationId xmlns:a16="http://schemas.microsoft.com/office/drawing/2014/main" id="{E9AFC8CE-F591-49BB-8004-A59FB098326E}"/>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2908"/>
      </p:ext>
    </p:extLst>
  </p:cSld>
  <p:clrMapOvr>
    <a:masterClrMapping/>
  </p:clrMapOvr>
  <p:extLst>
    <p:ext uri="{DCECCB84-F9BA-43D5-87BE-67443E8EF086}">
      <p15:sldGuideLst xmlns:p15="http://schemas.microsoft.com/office/powerpoint/2012/main">
        <p15:guide id="1" pos="168">
          <p15:clr>
            <a:srgbClr val="FBAE40"/>
          </p15:clr>
        </p15:guide>
        <p15:guide id="2" orient="horz" pos="1620">
          <p15:clr>
            <a:srgbClr val="FBAE40"/>
          </p15:clr>
        </p15:guide>
        <p15:guide id="3" orient="horz" pos="296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Breaker without image and with Client/Partner logo ">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dirty="0">
              <a:solidFill>
                <a:srgbClr val="000000"/>
              </a:solidFill>
              <a:cs typeface="Arial" panose="020B0604020202020204" pitchFamily="34" charset="0"/>
            </a:endParaRPr>
          </a:p>
        </p:txBody>
      </p:sp>
      <p:sp>
        <p:nvSpPr>
          <p:cNvPr id="16" name="Title 1"/>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
        <p:nvSpPr>
          <p:cNvPr id="48" name="Text Placeholder 2"/>
          <p:cNvSpPr>
            <a:spLocks noGrp="1"/>
          </p:cNvSpPr>
          <p:nvPr>
            <p:ph type="body" sz="quarter" idx="10" hasCustomPrompt="1"/>
          </p:nvPr>
        </p:nvSpPr>
        <p:spPr>
          <a:xfrm>
            <a:off x="266704" y="2316264"/>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49"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
        <p:nvSpPr>
          <p:cNvPr id="18" name="Text Placeholder 7"/>
          <p:cNvSpPr>
            <a:spLocks noGrp="1"/>
          </p:cNvSpPr>
          <p:nvPr>
            <p:ph type="body" sz="quarter" idx="14" hasCustomPrompt="1"/>
          </p:nvPr>
        </p:nvSpPr>
        <p:spPr>
          <a:xfrm>
            <a:off x="8187340" y="4097968"/>
            <a:ext cx="647700" cy="673100"/>
          </a:xfrm>
        </p:spPr>
        <p:txBody>
          <a:bodyPr anchor="ctr"/>
          <a:lstStyle>
            <a:lvl1pPr marL="0" indent="0" algn="ctr">
              <a:buNone/>
              <a:defRPr sz="800"/>
            </a:lvl1pPr>
          </a:lstStyle>
          <a:p>
            <a:pPr lvl="0"/>
            <a:r>
              <a:rPr lang="en-US" dirty="0"/>
              <a:t>Place Client / Partner Logo Here</a:t>
            </a:r>
          </a:p>
        </p:txBody>
      </p:sp>
      <p:grpSp>
        <p:nvGrpSpPr>
          <p:cNvPr id="21" name="Group 20"/>
          <p:cNvGrpSpPr/>
          <p:nvPr userDrawn="1"/>
        </p:nvGrpSpPr>
        <p:grpSpPr>
          <a:xfrm>
            <a:off x="4484252" y="2897814"/>
            <a:ext cx="3118452" cy="641536"/>
            <a:chOff x="4484252" y="2897813"/>
            <a:chExt cx="3118452" cy="641536"/>
          </a:xfrm>
        </p:grpSpPr>
        <p:sp>
          <p:nvSpPr>
            <p:cNvPr id="23"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dirty="0">
                <a:solidFill>
                  <a:srgbClr val="000000"/>
                </a:solidFill>
              </a:endParaRPr>
            </a:p>
          </p:txBody>
        </p:sp>
        <p:sp>
          <p:nvSpPr>
            <p:cNvPr id="24"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dirty="0">
                <a:solidFill>
                  <a:srgbClr val="000000"/>
                </a:solidFill>
              </a:endParaRPr>
            </a:p>
          </p:txBody>
        </p:sp>
        <p:sp>
          <p:nvSpPr>
            <p:cNvPr id="3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dirty="0">
                <a:solidFill>
                  <a:srgbClr val="000000"/>
                </a:solidFill>
              </a:endParaRPr>
            </a:p>
          </p:txBody>
        </p:sp>
        <p:sp>
          <p:nvSpPr>
            <p:cNvPr id="32"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dirty="0">
                <a:solidFill>
                  <a:srgbClr val="000000"/>
                </a:solidFill>
              </a:endParaRPr>
            </a:p>
          </p:txBody>
        </p:sp>
      </p:grpSp>
    </p:spTree>
    <p:extLst>
      <p:ext uri="{BB962C8B-B14F-4D97-AF65-F5344CB8AC3E}">
        <p14:creationId xmlns:p14="http://schemas.microsoft.com/office/powerpoint/2010/main" val="2125300911"/>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ection Breaker_with people or other images">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dirty="0">
              <a:solidFill>
                <a:srgbClr val="000000"/>
              </a:solidFill>
            </a:endParaRPr>
          </a:p>
        </p:txBody>
      </p:sp>
      <p:sp>
        <p:nvSpPr>
          <p:cNvPr id="31" name="Picture Placeholder 9"/>
          <p:cNvSpPr>
            <a:spLocks noGrp="1"/>
          </p:cNvSpPr>
          <p:nvPr>
            <p:ph type="pic" sz="quarter" idx="14" hasCustomPrompt="1"/>
          </p:nvPr>
        </p:nvSpPr>
        <p:spPr>
          <a:xfrm>
            <a:off x="4648903"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457" y="3844395"/>
            <a:ext cx="1314000" cy="1103406"/>
          </a:xfrm>
          <a:prstGeom prst="rect">
            <a:avLst/>
          </a:prstGeom>
        </p:spPr>
      </p:pic>
      <p:sp>
        <p:nvSpPr>
          <p:cNvPr id="24" name="Text Placeholder 2"/>
          <p:cNvSpPr>
            <a:spLocks noGrp="1"/>
          </p:cNvSpPr>
          <p:nvPr>
            <p:ph type="body" sz="quarter" idx="10" hasCustomPrompt="1"/>
          </p:nvPr>
        </p:nvSpPr>
        <p:spPr>
          <a:xfrm>
            <a:off x="266704" y="2316264"/>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28"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
        <p:nvSpPr>
          <p:cNvPr id="27" name="Picture Placeholder 9"/>
          <p:cNvSpPr>
            <a:spLocks noGrp="1"/>
          </p:cNvSpPr>
          <p:nvPr>
            <p:ph type="pic" sz="quarter" idx="15" hasCustomPrompt="1"/>
          </p:nvPr>
        </p:nvSpPr>
        <p:spPr>
          <a:xfrm>
            <a:off x="7062729"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29" name="Picture Placeholder 9"/>
          <p:cNvSpPr>
            <a:spLocks noGrp="1"/>
          </p:cNvSpPr>
          <p:nvPr>
            <p:ph type="pic" sz="quarter" idx="16" hasCustomPrompt="1"/>
          </p:nvPr>
        </p:nvSpPr>
        <p:spPr>
          <a:xfrm>
            <a:off x="6258121"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30" name="Picture Placeholder 9"/>
          <p:cNvSpPr>
            <a:spLocks noGrp="1"/>
          </p:cNvSpPr>
          <p:nvPr>
            <p:ph type="pic" sz="quarter" idx="17" hasCustomPrompt="1"/>
          </p:nvPr>
        </p:nvSpPr>
        <p:spPr>
          <a:xfrm>
            <a:off x="5453512"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17" name="Title 1">
            <a:extLst>
              <a:ext uri="{FF2B5EF4-FFF2-40B4-BE49-F238E27FC236}">
                <a16:creationId xmlns:a16="http://schemas.microsoft.com/office/drawing/2014/main" id="{53BCAE27-A192-45DC-A959-116DB2B14D44}"/>
              </a:ext>
            </a:extLst>
          </p:cNvPr>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Tree>
    <p:extLst>
      <p:ext uri="{BB962C8B-B14F-4D97-AF65-F5344CB8AC3E}">
        <p14:creationId xmlns:p14="http://schemas.microsoft.com/office/powerpoint/2010/main" val="2619815580"/>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63070" y="258809"/>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5771" y="1295399"/>
            <a:ext cx="860153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p:ph type="body" sz="quarter" idx="11" hasCustomPrompt="1"/>
          </p:nvPr>
        </p:nvSpPr>
        <p:spPr>
          <a:xfrm>
            <a:off x="275771" y="1674584"/>
            <a:ext cx="8601530" cy="3085101"/>
          </a:xfrm>
        </p:spPr>
        <p:txBody>
          <a:bodyPr/>
          <a:lstStyle>
            <a:lvl1pPr marL="171450" indent="-171450" algn="l" defTabSz="1828800" rtl="0" eaLnBrk="1" latinLnBrk="0" hangingPunct="1">
              <a:lnSpc>
                <a:spcPct val="100000"/>
              </a:lnSpc>
              <a:spcBef>
                <a:spcPts val="600"/>
              </a:spcBef>
              <a:buFont typeface="Arial" panose="020B0604020202020204" pitchFamily="34" charset="0"/>
              <a:buChar char="•"/>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a:t>Description text in Dark Grey and 24pt size.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5774" y="63502"/>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1" name="Rectangle 30"/>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32"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0"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TextBox 40"/>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5" name="Group 24"/>
          <p:cNvGrpSpPr/>
          <p:nvPr userDrawn="1"/>
        </p:nvGrpSpPr>
        <p:grpSpPr>
          <a:xfrm>
            <a:off x="71948" y="4978616"/>
            <a:ext cx="503788" cy="94721"/>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27" name="Oval 26"/>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Oval 27"/>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Oval 28"/>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Oval 29"/>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9" name="Rectangle 18">
            <a:extLst>
              <a:ext uri="{FF2B5EF4-FFF2-40B4-BE49-F238E27FC236}">
                <a16:creationId xmlns:a16="http://schemas.microsoft.com/office/drawing/2014/main" id="{871B59D6-2293-4275-A15F-B85D8469C3BC}"/>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380416"/>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guide id="3" pos="559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4" y="63502"/>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9"/>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5"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TextBox 45"/>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8" name="Group 27"/>
          <p:cNvGrpSpPr/>
          <p:nvPr userDrawn="1"/>
        </p:nvGrpSpPr>
        <p:grpSpPr>
          <a:xfrm>
            <a:off x="71948" y="4978616"/>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7" name="Rectangle 16">
            <a:extLst>
              <a:ext uri="{FF2B5EF4-FFF2-40B4-BE49-F238E27FC236}">
                <a16:creationId xmlns:a16="http://schemas.microsoft.com/office/drawing/2014/main" id="{B8C5D695-6F80-4626-B6FA-600B5B0F70B1}"/>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6213742"/>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ackground image Slide">
    <p:spTree>
      <p:nvGrpSpPr>
        <p:cNvPr id="1" name=""/>
        <p:cNvGrpSpPr/>
        <p:nvPr/>
      </p:nvGrpSpPr>
      <p:grpSpPr>
        <a:xfrm>
          <a:off x="0" y="0"/>
          <a:ext cx="0" cy="0"/>
          <a:chOff x="0" y="0"/>
          <a:chExt cx="0" cy="0"/>
        </a:xfrm>
      </p:grpSpPr>
      <p:sp>
        <p:nvSpPr>
          <p:cNvPr id="17" name="Picture Placeholder 9"/>
          <p:cNvSpPr>
            <a:spLocks noGrp="1"/>
          </p:cNvSpPr>
          <p:nvPr>
            <p:ph type="pic" sz="quarter" idx="16" hasCustomPrompt="1"/>
          </p:nvPr>
        </p:nvSpPr>
        <p:spPr>
          <a:xfrm>
            <a:off x="-1" y="1"/>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5774" y="63502"/>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4" name="Rectangle 23"/>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5"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3"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TextBox 33"/>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35"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3" name="Group 22"/>
          <p:cNvGrpSpPr/>
          <p:nvPr userDrawn="1"/>
        </p:nvGrpSpPr>
        <p:grpSpPr>
          <a:xfrm>
            <a:off x="71948" y="4978616"/>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Oval 28"/>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Oval 29"/>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Oval 30"/>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47" name="Title 1"/>
          <p:cNvSpPr>
            <a:spLocks noGrp="1"/>
          </p:cNvSpPr>
          <p:nvPr userDrawn="1">
            <p:ph type="ctrTitle" hasCustomPrompt="1"/>
          </p:nvPr>
        </p:nvSpPr>
        <p:spPr>
          <a:xfrm>
            <a:off x="268518" y="1765300"/>
            <a:ext cx="4374573" cy="1193706"/>
          </a:xfrm>
          <a:prstGeom prst="rect">
            <a:avLst/>
          </a:prstGeom>
          <a:noFill/>
        </p:spPr>
        <p:txBody>
          <a:bodyPr wrap="square" lIns="0" rtlCol="0" anchor="t" anchorCtr="0">
            <a:noAutofit/>
          </a:bodyPr>
          <a:lstStyle>
            <a:lvl1pPr marL="0" algn="l">
              <a:lnSpc>
                <a:spcPct val="98000"/>
              </a:lnSpc>
              <a:tabLst>
                <a:tab pos="457200" algn="l"/>
              </a:tabLst>
              <a:defRPr lang="en-US" sz="34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8" name="Rectangle 17">
            <a:extLst>
              <a:ext uri="{FF2B5EF4-FFF2-40B4-BE49-F238E27FC236}">
                <a16:creationId xmlns:a16="http://schemas.microsoft.com/office/drawing/2014/main" id="{53253C52-86BE-4942-91C3-B24BB68E8167}"/>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806258"/>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3 Column content with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1" y="1"/>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5" name="Text Placeholder 2"/>
          <p:cNvSpPr>
            <a:spLocks noGrp="1"/>
          </p:cNvSpPr>
          <p:nvPr userDrawn="1">
            <p:ph type="body" sz="quarter" idx="11" hasCustomPrompt="1"/>
          </p:nvPr>
        </p:nvSpPr>
        <p:spPr>
          <a:xfrm>
            <a:off x="277584" y="1278083"/>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10pt.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7" name="Text Placeholder 2"/>
          <p:cNvSpPr>
            <a:spLocks noGrp="1"/>
          </p:cNvSpPr>
          <p:nvPr>
            <p:ph type="body" sz="quarter" idx="13" hasCustomPrompt="1"/>
          </p:nvPr>
        </p:nvSpPr>
        <p:spPr>
          <a:xfrm>
            <a:off x="3225857" y="1278083"/>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8" name="Text Placeholder 2"/>
          <p:cNvSpPr>
            <a:spLocks noGrp="1"/>
          </p:cNvSpPr>
          <p:nvPr>
            <p:ph type="body" sz="quarter" idx="14" hasCustomPrompt="1"/>
          </p:nvPr>
        </p:nvSpPr>
        <p:spPr>
          <a:xfrm>
            <a:off x="6174130" y="1278083"/>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3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8"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TextBox 38"/>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6" name="Group 25"/>
          <p:cNvGrpSpPr/>
          <p:nvPr userDrawn="1"/>
        </p:nvGrpSpPr>
        <p:grpSpPr>
          <a:xfrm>
            <a:off x="71948" y="4978616"/>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Oval 31"/>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Oval 32"/>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20" name="Rectangle 19">
            <a:extLst>
              <a:ext uri="{FF2B5EF4-FFF2-40B4-BE49-F238E27FC236}">
                <a16:creationId xmlns:a16="http://schemas.microsoft.com/office/drawing/2014/main" id="{A75F64BE-BBED-4D14-BDF5-629617F4270C}"/>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730978"/>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ntent with Square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1"/>
            <a:ext cx="5653834" cy="4406900"/>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3" name="Text Placeholder 2"/>
          <p:cNvSpPr>
            <a:spLocks noGrp="1"/>
          </p:cNvSpPr>
          <p:nvPr userDrawn="1">
            <p:ph type="body" sz="quarter" idx="10" hasCustomPrompt="1"/>
          </p:nvPr>
        </p:nvSpPr>
        <p:spPr>
          <a:xfrm>
            <a:off x="277584"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7584"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7" name="Title 1"/>
          <p:cNvSpPr>
            <a:spLocks noGrp="1"/>
          </p:cNvSpPr>
          <p:nvPr userDrawn="1">
            <p:ph type="ctrTitle" hasCustomPrompt="1"/>
          </p:nvPr>
        </p:nvSpPr>
        <p:spPr>
          <a:xfrm>
            <a:off x="277587" y="254002"/>
            <a:ext cx="4198723"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8" name="Rectangle 37"/>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39"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8"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TextBox 48"/>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5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31" name="Group 30"/>
          <p:cNvGrpSpPr/>
          <p:nvPr userDrawn="1"/>
        </p:nvGrpSpPr>
        <p:grpSpPr>
          <a:xfrm>
            <a:off x="71948" y="4978616"/>
            <a:ext cx="503788" cy="94721"/>
            <a:chOff x="6014087" y="4646472"/>
            <a:chExt cx="503788" cy="94721"/>
          </a:xfrm>
        </p:grpSpPr>
        <p:sp>
          <p:nvSpPr>
            <p:cNvPr id="32" name="Oval 3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3" name="Oval 3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Oval 3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3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3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9" name="Rectangle 18">
            <a:extLst>
              <a:ext uri="{FF2B5EF4-FFF2-40B4-BE49-F238E27FC236}">
                <a16:creationId xmlns:a16="http://schemas.microsoft.com/office/drawing/2014/main" id="{DA01C0F8-1DE6-4498-AB2F-F1B0B516869A}"/>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4405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Breaker without image">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dirty="0">
              <a:latin typeface="+mn-lt"/>
            </a:endParaRPr>
          </a:p>
        </p:txBody>
      </p:sp>
      <p:sp>
        <p:nvSpPr>
          <p:cNvPr id="16" name="Title 1"/>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457" y="3844395"/>
            <a:ext cx="1314000" cy="1103406"/>
          </a:xfrm>
          <a:prstGeom prst="rect">
            <a:avLst/>
          </a:prstGeom>
        </p:spPr>
      </p:pic>
      <p:grpSp>
        <p:nvGrpSpPr>
          <p:cNvPr id="2" name="Group 1"/>
          <p:cNvGrpSpPr/>
          <p:nvPr userDrawn="1"/>
        </p:nvGrpSpPr>
        <p:grpSpPr>
          <a:xfrm>
            <a:off x="4484252" y="2897813"/>
            <a:ext cx="3118452" cy="641536"/>
            <a:chOff x="4484252" y="2897813"/>
            <a:chExt cx="3118452" cy="641536"/>
          </a:xfrm>
        </p:grpSpPr>
        <p:sp>
          <p:nvSpPr>
            <p:cNvPr id="38"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1800" dirty="0">
                <a:latin typeface="+mn-lt"/>
              </a:endParaRPr>
            </a:p>
          </p:txBody>
        </p:sp>
        <p:sp>
          <p:nvSpPr>
            <p:cNvPr id="39"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1800" dirty="0">
                <a:latin typeface="+mn-lt"/>
              </a:endParaRPr>
            </a:p>
          </p:txBody>
        </p:sp>
        <p:sp>
          <p:nvSpPr>
            <p:cNvPr id="4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1800" dirty="0">
                <a:latin typeface="+mn-lt"/>
              </a:endParaRPr>
            </a:p>
          </p:txBody>
        </p:sp>
        <p:sp>
          <p:nvSpPr>
            <p:cNvPr id="41"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1800" dirty="0">
                <a:latin typeface="+mn-lt"/>
              </a:endParaRPr>
            </a:p>
          </p:txBody>
        </p:sp>
      </p:grpSp>
      <p:sp>
        <p:nvSpPr>
          <p:cNvPr id="17"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18"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Tree>
    <p:extLst>
      <p:ext uri="{BB962C8B-B14F-4D97-AF65-F5344CB8AC3E}">
        <p14:creationId xmlns:p14="http://schemas.microsoft.com/office/powerpoint/2010/main" val="3189010466"/>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tent with Circular image">
    <p:spTree>
      <p:nvGrpSpPr>
        <p:cNvPr id="1" name=""/>
        <p:cNvGrpSpPr/>
        <p:nvPr/>
      </p:nvGrpSpPr>
      <p:grpSpPr>
        <a:xfrm>
          <a:off x="0" y="0"/>
          <a:ext cx="0" cy="0"/>
          <a:chOff x="0" y="0"/>
          <a:chExt cx="0" cy="0"/>
        </a:xfrm>
      </p:grpSpPr>
      <p:sp>
        <p:nvSpPr>
          <p:cNvPr id="27" name="Oval 26"/>
          <p:cNvSpPr/>
          <p:nvPr userDrawn="1"/>
        </p:nvSpPr>
        <p:spPr>
          <a:xfrm>
            <a:off x="3886688" y="2623199"/>
            <a:ext cx="2231136" cy="223113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sp>
        <p:nvSpPr>
          <p:cNvPr id="3" name="Text Placeholder 2"/>
          <p:cNvSpPr>
            <a:spLocks noGrp="1"/>
          </p:cNvSpPr>
          <p:nvPr userDrawn="1">
            <p:ph type="body" sz="quarter" idx="10" hasCustomPrompt="1"/>
          </p:nvPr>
        </p:nvSpPr>
        <p:spPr>
          <a:xfrm>
            <a:off x="275770"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5770"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577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4" name="Picture Placeholder 9"/>
          <p:cNvSpPr>
            <a:spLocks noGrp="1"/>
          </p:cNvSpPr>
          <p:nvPr>
            <p:ph type="pic" sz="quarter" idx="14" hasCustomPrompt="1"/>
          </p:nvPr>
        </p:nvSpPr>
        <p:spPr>
          <a:xfrm>
            <a:off x="4928633" y="584200"/>
            <a:ext cx="4064000" cy="4064000"/>
          </a:xfrm>
          <a:prstGeom prst="ellipse">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19" name="Title 1"/>
          <p:cNvSpPr>
            <a:spLocks noGrp="1"/>
          </p:cNvSpPr>
          <p:nvPr>
            <p:ph type="ctrTitle" hasCustomPrompt="1"/>
          </p:nvPr>
        </p:nvSpPr>
        <p:spPr>
          <a:xfrm>
            <a:off x="277584" y="254002"/>
            <a:ext cx="5151666"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3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8"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TextBox 38"/>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6" name="Group 25"/>
          <p:cNvGrpSpPr/>
          <p:nvPr userDrawn="1"/>
        </p:nvGrpSpPr>
        <p:grpSpPr>
          <a:xfrm>
            <a:off x="71948" y="4978616"/>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2" name="Oval 31"/>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Oval 3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Oval 3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3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20" name="Rectangle 19">
            <a:extLst>
              <a:ext uri="{FF2B5EF4-FFF2-40B4-BE49-F238E27FC236}">
                <a16:creationId xmlns:a16="http://schemas.microsoft.com/office/drawing/2014/main" id="{8FFC11F5-F91E-4EF0-B021-D3C07B33A1F4}"/>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43590"/>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tent with Multiple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userDrawn="1">
            <p:ph type="body" sz="quarter" idx="11" hasCustomPrompt="1"/>
          </p:nvPr>
        </p:nvSpPr>
        <p:spPr>
          <a:xfrm>
            <a:off x="277588" y="3896490"/>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16" name="Text Placeholder 2"/>
          <p:cNvSpPr>
            <a:spLocks noGrp="1"/>
          </p:cNvSpPr>
          <p:nvPr userDrawn="1">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Text Placeholder 2"/>
          <p:cNvSpPr>
            <a:spLocks noGrp="1"/>
          </p:cNvSpPr>
          <p:nvPr>
            <p:ph type="body" sz="quarter" idx="13" hasCustomPrompt="1"/>
          </p:nvPr>
        </p:nvSpPr>
        <p:spPr>
          <a:xfrm>
            <a:off x="277588" y="4211110"/>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3" name="Text Placeholder 2"/>
          <p:cNvSpPr>
            <a:spLocks noGrp="1"/>
          </p:cNvSpPr>
          <p:nvPr>
            <p:ph type="body" sz="quarter" idx="14" hasCustomPrompt="1"/>
          </p:nvPr>
        </p:nvSpPr>
        <p:spPr>
          <a:xfrm>
            <a:off x="2442487" y="3896490"/>
            <a:ext cx="2051148"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4" name="Text Placeholder 2"/>
          <p:cNvSpPr>
            <a:spLocks noGrp="1"/>
          </p:cNvSpPr>
          <p:nvPr>
            <p:ph type="body" sz="quarter" idx="15" hasCustomPrompt="1"/>
          </p:nvPr>
        </p:nvSpPr>
        <p:spPr>
          <a:xfrm>
            <a:off x="2442487" y="4211110"/>
            <a:ext cx="2051148"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5" name="Text Placeholder 2"/>
          <p:cNvSpPr>
            <a:spLocks noGrp="1"/>
          </p:cNvSpPr>
          <p:nvPr>
            <p:ph type="body" sz="quarter" idx="16" hasCustomPrompt="1"/>
          </p:nvPr>
        </p:nvSpPr>
        <p:spPr>
          <a:xfrm>
            <a:off x="4637099" y="3896490"/>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6" name="Text Placeholder 2"/>
          <p:cNvSpPr>
            <a:spLocks noGrp="1"/>
          </p:cNvSpPr>
          <p:nvPr>
            <p:ph type="body" sz="quarter" idx="17" hasCustomPrompt="1"/>
          </p:nvPr>
        </p:nvSpPr>
        <p:spPr>
          <a:xfrm>
            <a:off x="4637099" y="4211110"/>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7" name="Text Placeholder 2"/>
          <p:cNvSpPr>
            <a:spLocks noGrp="1"/>
          </p:cNvSpPr>
          <p:nvPr>
            <p:ph type="body" sz="quarter" idx="18" hasCustomPrompt="1"/>
          </p:nvPr>
        </p:nvSpPr>
        <p:spPr>
          <a:xfrm>
            <a:off x="6842029" y="3896490"/>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8" name="Text Placeholder 2"/>
          <p:cNvSpPr>
            <a:spLocks noGrp="1"/>
          </p:cNvSpPr>
          <p:nvPr>
            <p:ph type="body" sz="quarter" idx="19" hasCustomPrompt="1"/>
          </p:nvPr>
        </p:nvSpPr>
        <p:spPr>
          <a:xfrm>
            <a:off x="6842029" y="4211110"/>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25" name="Picture Placeholder 9"/>
          <p:cNvSpPr>
            <a:spLocks noGrp="1"/>
          </p:cNvSpPr>
          <p:nvPr>
            <p:ph type="pic" sz="quarter" idx="24" hasCustomPrompt="1"/>
          </p:nvPr>
        </p:nvSpPr>
        <p:spPr>
          <a:xfrm>
            <a:off x="277584"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7" name="Picture Placeholder 9"/>
          <p:cNvSpPr>
            <a:spLocks noGrp="1"/>
          </p:cNvSpPr>
          <p:nvPr>
            <p:ph type="pic" sz="quarter" idx="25" hasCustomPrompt="1"/>
          </p:nvPr>
        </p:nvSpPr>
        <p:spPr>
          <a:xfrm>
            <a:off x="2442487"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8" name="Picture Placeholder 9"/>
          <p:cNvSpPr>
            <a:spLocks noGrp="1"/>
          </p:cNvSpPr>
          <p:nvPr>
            <p:ph type="pic" sz="quarter" idx="26" hasCustomPrompt="1"/>
          </p:nvPr>
        </p:nvSpPr>
        <p:spPr>
          <a:xfrm>
            <a:off x="4647418"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9" name="Picture Placeholder 9"/>
          <p:cNvSpPr>
            <a:spLocks noGrp="1"/>
          </p:cNvSpPr>
          <p:nvPr>
            <p:ph type="pic" sz="quarter" idx="27" hasCustomPrompt="1"/>
          </p:nvPr>
        </p:nvSpPr>
        <p:spPr>
          <a:xfrm>
            <a:off x="6852349"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43" name="Rectangle 42"/>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sp>
        <p:nvSpPr>
          <p:cNvPr id="45"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53"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4" name="TextBox 53"/>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55"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cxnSp>
        <p:nvCxnSpPr>
          <p:cNvPr id="42"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userDrawn="1"/>
        </p:nvGrpSpPr>
        <p:grpSpPr>
          <a:xfrm>
            <a:off x="71948" y="4978616"/>
            <a:ext cx="503788" cy="94721"/>
            <a:chOff x="6014087" y="4646472"/>
            <a:chExt cx="503788" cy="94721"/>
          </a:xfrm>
        </p:grpSpPr>
        <p:sp>
          <p:nvSpPr>
            <p:cNvPr id="48" name="Oval 4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49" name="Oval 4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 name="Oval 4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1" name="Oval 5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Oval 5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0" name="Rectangle 29">
            <a:extLst>
              <a:ext uri="{FF2B5EF4-FFF2-40B4-BE49-F238E27FC236}">
                <a16:creationId xmlns:a16="http://schemas.microsoft.com/office/drawing/2014/main" id="{102B5C13-021E-4F0E-9497-04901EC8745A}"/>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45472"/>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tent with Bullet points an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03199"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27" name="Text Placeholder 2"/>
          <p:cNvSpPr>
            <a:spLocks noGrp="1"/>
          </p:cNvSpPr>
          <p:nvPr>
            <p:ph type="body" sz="quarter" idx="11" hasCustomPrompt="1"/>
          </p:nvPr>
        </p:nvSpPr>
        <p:spPr>
          <a:xfrm>
            <a:off x="579285" y="2903316"/>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28" name="Text Placeholder 38"/>
          <p:cNvSpPr>
            <a:spLocks noGrp="1"/>
          </p:cNvSpPr>
          <p:nvPr>
            <p:ph type="body" sz="quarter" idx="16" hasCustomPrompt="1"/>
          </p:nvPr>
        </p:nvSpPr>
        <p:spPr>
          <a:xfrm>
            <a:off x="2794448"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29" name="Text Placeholder 2"/>
          <p:cNvSpPr>
            <a:spLocks noGrp="1"/>
          </p:cNvSpPr>
          <p:nvPr>
            <p:ph type="body" sz="quarter" idx="17" hasCustomPrompt="1"/>
          </p:nvPr>
        </p:nvSpPr>
        <p:spPr>
          <a:xfrm>
            <a:off x="3170534" y="2687411"/>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0" name="Text Placeholder 2"/>
          <p:cNvSpPr>
            <a:spLocks noGrp="1"/>
          </p:cNvSpPr>
          <p:nvPr>
            <p:ph type="body" sz="quarter" idx="18" hasCustomPrompt="1"/>
          </p:nvPr>
        </p:nvSpPr>
        <p:spPr>
          <a:xfrm>
            <a:off x="3170534" y="2903316"/>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31" name="Text Placeholder 38"/>
          <p:cNvSpPr>
            <a:spLocks noGrp="1"/>
          </p:cNvSpPr>
          <p:nvPr>
            <p:ph type="body" sz="quarter" idx="19" hasCustomPrompt="1"/>
          </p:nvPr>
        </p:nvSpPr>
        <p:spPr>
          <a:xfrm>
            <a:off x="203199"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32" name="Text Placeholder 2"/>
          <p:cNvSpPr>
            <a:spLocks noGrp="1"/>
          </p:cNvSpPr>
          <p:nvPr>
            <p:ph type="body" sz="quarter" idx="20" hasCustomPrompt="1"/>
          </p:nvPr>
        </p:nvSpPr>
        <p:spPr>
          <a:xfrm>
            <a:off x="579285" y="377129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3" name="Text Placeholder 2"/>
          <p:cNvSpPr>
            <a:spLocks noGrp="1"/>
          </p:cNvSpPr>
          <p:nvPr>
            <p:ph type="body" sz="quarter" idx="21" hasCustomPrompt="1"/>
          </p:nvPr>
        </p:nvSpPr>
        <p:spPr>
          <a:xfrm>
            <a:off x="579285" y="398720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4" name="Text Placeholder 38"/>
          <p:cNvSpPr>
            <a:spLocks noGrp="1"/>
          </p:cNvSpPr>
          <p:nvPr>
            <p:ph type="body" sz="quarter" idx="22" hasCustomPrompt="1"/>
          </p:nvPr>
        </p:nvSpPr>
        <p:spPr>
          <a:xfrm>
            <a:off x="2794448"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45" name="Text Placeholder 2"/>
          <p:cNvSpPr>
            <a:spLocks noGrp="1"/>
          </p:cNvSpPr>
          <p:nvPr>
            <p:ph type="body" sz="quarter" idx="23" hasCustomPrompt="1"/>
          </p:nvPr>
        </p:nvSpPr>
        <p:spPr>
          <a:xfrm>
            <a:off x="3170534" y="377129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6" name="Text Placeholder 2"/>
          <p:cNvSpPr>
            <a:spLocks noGrp="1"/>
          </p:cNvSpPr>
          <p:nvPr>
            <p:ph type="body" sz="quarter" idx="24" hasCustomPrompt="1"/>
          </p:nvPr>
        </p:nvSpPr>
        <p:spPr>
          <a:xfrm>
            <a:off x="3170534" y="398720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8" name="Text Placeholder 2"/>
          <p:cNvSpPr>
            <a:spLocks noGrp="1"/>
          </p:cNvSpPr>
          <p:nvPr>
            <p:ph type="body" sz="quarter" idx="10" hasCustomPrompt="1"/>
          </p:nvPr>
        </p:nvSpPr>
        <p:spPr>
          <a:xfrm>
            <a:off x="277584" y="1295401"/>
            <a:ext cx="5056406"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49" name="Text Placeholder 2"/>
          <p:cNvSpPr>
            <a:spLocks noGrp="1"/>
          </p:cNvSpPr>
          <p:nvPr>
            <p:ph type="body" sz="quarter" idx="25" hasCustomPrompt="1"/>
          </p:nvPr>
        </p:nvSpPr>
        <p:spPr>
          <a:xfrm>
            <a:off x="579285" y="2687411"/>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3" name="Picture Placeholder 9"/>
          <p:cNvSpPr>
            <a:spLocks noGrp="1"/>
          </p:cNvSpPr>
          <p:nvPr>
            <p:ph type="pic" sz="quarter" idx="27" hasCustomPrompt="1"/>
          </p:nvPr>
        </p:nvSpPr>
        <p:spPr>
          <a:xfrm>
            <a:off x="5562603" y="254000"/>
            <a:ext cx="3583799" cy="4572000"/>
          </a:xfrm>
          <a:prstGeom prst="rect">
            <a:avLst/>
          </a:prstGeom>
        </p:spPr>
        <p:txBody>
          <a:bodyPr>
            <a:noAutofit/>
          </a:bodyPr>
          <a:lstStyle>
            <a:lvl1pPr marL="0" indent="0" algn="ctr">
              <a:buFontTx/>
              <a:buNone/>
              <a:defRPr sz="14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image</a:t>
            </a:r>
          </a:p>
        </p:txBody>
      </p:sp>
      <p:sp>
        <p:nvSpPr>
          <p:cNvPr id="34"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5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59"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 name="TextBox 59"/>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41" name="Group 40"/>
          <p:cNvGrpSpPr/>
          <p:nvPr userDrawn="1"/>
        </p:nvGrpSpPr>
        <p:grpSpPr>
          <a:xfrm>
            <a:off x="71948" y="4978616"/>
            <a:ext cx="503788" cy="94721"/>
            <a:chOff x="6014087" y="4646472"/>
            <a:chExt cx="503788" cy="94721"/>
          </a:xfrm>
        </p:grpSpPr>
        <p:sp>
          <p:nvSpPr>
            <p:cNvPr id="42" name="Oval 4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5" name="Rectangle 34">
            <a:extLst>
              <a:ext uri="{FF2B5EF4-FFF2-40B4-BE49-F238E27FC236}">
                <a16:creationId xmlns:a16="http://schemas.microsoft.com/office/drawing/2014/main" id="{27E29F9A-CF32-4DD2-841F-10B3320C4630}"/>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626364"/>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33" name="Oval 32"/>
          <p:cNvSpPr/>
          <p:nvPr userDrawn="1"/>
        </p:nvSpPr>
        <p:spPr>
          <a:xfrm>
            <a:off x="-1317287" y="154716"/>
            <a:ext cx="4808884" cy="480888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sp>
        <p:nvSpPr>
          <p:cNvPr id="47" name="Title 1"/>
          <p:cNvSpPr>
            <a:spLocks noGrp="1"/>
          </p:cNvSpPr>
          <p:nvPr userDrawn="1">
            <p:ph type="ctrTitle" hasCustomPrompt="1"/>
          </p:nvPr>
        </p:nvSpPr>
        <p:spPr>
          <a:xfrm>
            <a:off x="275769"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Add a quote</a:t>
            </a:r>
            <a:br>
              <a:rPr lang="en-US" dirty="0"/>
            </a:br>
            <a:r>
              <a:rPr lang="en-US" dirty="0"/>
              <a:t>below</a:t>
            </a:r>
          </a:p>
        </p:txBody>
      </p:sp>
      <p:sp>
        <p:nvSpPr>
          <p:cNvPr id="48" name="Text Placeholder 2"/>
          <p:cNvSpPr>
            <a:spLocks noGrp="1"/>
          </p:cNvSpPr>
          <p:nvPr>
            <p:ph type="body" sz="quarter" idx="10" hasCustomPrompt="1"/>
          </p:nvPr>
        </p:nvSpPr>
        <p:spPr>
          <a:xfrm>
            <a:off x="275769" y="2184401"/>
            <a:ext cx="3794374" cy="8763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a:t>
            </a:r>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25" name="Text Placeholder 2"/>
          <p:cNvSpPr>
            <a:spLocks noGrp="1"/>
          </p:cNvSpPr>
          <p:nvPr>
            <p:ph type="body" sz="quarter" idx="11" hasCustomPrompt="1"/>
          </p:nvPr>
        </p:nvSpPr>
        <p:spPr>
          <a:xfrm>
            <a:off x="275769" y="3174999"/>
            <a:ext cx="3794374" cy="20320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184399"/>
            <a:ext cx="4428402" cy="185057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23" name="Rectangle 22"/>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4"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5"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TextBox 35"/>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8" name="Group 27"/>
          <p:cNvGrpSpPr/>
          <p:nvPr userDrawn="1"/>
        </p:nvGrpSpPr>
        <p:grpSpPr>
          <a:xfrm>
            <a:off x="71948" y="4978616"/>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9" name="Rectangle 18">
            <a:extLst>
              <a:ext uri="{FF2B5EF4-FFF2-40B4-BE49-F238E27FC236}">
                <a16:creationId xmlns:a16="http://schemas.microsoft.com/office/drawing/2014/main" id="{BAA57A3E-B601-46B6-95B1-84A82113D220}"/>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790771"/>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7584" y="1295399"/>
            <a:ext cx="3556000" cy="475344"/>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Small table with optional highlight column</a:t>
            </a:r>
          </a:p>
        </p:txBody>
      </p:sp>
      <p:sp>
        <p:nvSpPr>
          <p:cNvPr id="15" name="Text Placeholder 2"/>
          <p:cNvSpPr>
            <a:spLocks noGrp="1"/>
          </p:cNvSpPr>
          <p:nvPr>
            <p:ph type="body" sz="quarter" idx="11" hasCustomPrompt="1"/>
          </p:nvPr>
        </p:nvSpPr>
        <p:spPr>
          <a:xfrm>
            <a:off x="277584" y="1861149"/>
            <a:ext cx="3556000" cy="282674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 name="Table Placeholder 3"/>
          <p:cNvSpPr>
            <a:spLocks noGrp="1"/>
          </p:cNvSpPr>
          <p:nvPr>
            <p:ph type="tbl" sz="quarter" idx="13" hasCustomPrompt="1"/>
          </p:nvPr>
        </p:nvSpPr>
        <p:spPr>
          <a:xfrm>
            <a:off x="4035425" y="1295400"/>
            <a:ext cx="4868070" cy="3392488"/>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table</a:t>
            </a:r>
          </a:p>
        </p:txBody>
      </p:sp>
      <p:sp>
        <p:nvSpPr>
          <p:cNvPr id="25" name="Rectangle 24"/>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4"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TextBox 34"/>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8" name="Group 27"/>
          <p:cNvGrpSpPr/>
          <p:nvPr userDrawn="1"/>
        </p:nvGrpSpPr>
        <p:grpSpPr>
          <a:xfrm>
            <a:off x="71948" y="4978616"/>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Oval 3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9" name="Rectangle 18">
            <a:extLst>
              <a:ext uri="{FF2B5EF4-FFF2-40B4-BE49-F238E27FC236}">
                <a16:creationId xmlns:a16="http://schemas.microsoft.com/office/drawing/2014/main" id="{890998AF-F74F-4382-9ED6-F973244BC3C9}"/>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54651"/>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2"/>
            <a:ext cx="3556000" cy="33924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endParaRPr lang="en-US" dirty="0"/>
          </a:p>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a:t>
            </a:r>
            <a:r>
              <a:rPr lang="en-US" dirty="0" err="1"/>
              <a:t>maximus</a:t>
            </a:r>
            <a:r>
              <a:rPr lang="en-US" dirty="0"/>
              <a:t>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7" name="Chart Placeholder 2"/>
          <p:cNvSpPr>
            <a:spLocks noGrp="1"/>
          </p:cNvSpPr>
          <p:nvPr>
            <p:ph type="chart" sz="quarter" idx="14" hasCustomPrompt="1"/>
          </p:nvPr>
        </p:nvSpPr>
        <p:spPr>
          <a:xfrm>
            <a:off x="4035425" y="1295400"/>
            <a:ext cx="4868070" cy="3392488"/>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to add chart/graph</a:t>
            </a:r>
          </a:p>
        </p:txBody>
      </p:sp>
      <p:sp>
        <p:nvSpPr>
          <p:cNvPr id="13"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Rectangle 25"/>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7"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5"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TextBox 35"/>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4" name="Group 23"/>
          <p:cNvGrpSpPr/>
          <p:nvPr userDrawn="1"/>
        </p:nvGrpSpPr>
        <p:grpSpPr>
          <a:xfrm>
            <a:off x="71948" y="4978616"/>
            <a:ext cx="503788" cy="94721"/>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8" name="Rectangle 17">
            <a:extLst>
              <a:ext uri="{FF2B5EF4-FFF2-40B4-BE49-F238E27FC236}">
                <a16:creationId xmlns:a16="http://schemas.microsoft.com/office/drawing/2014/main" id="{E5256CE2-B9F9-4371-B045-538E4A63D8B1}"/>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67044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49022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1"/>
            <a:ext cx="4673600" cy="3061446"/>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Two column body copy in size 10pt or 8pt as minimum.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16"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 name="SmartArt Placeholder 2"/>
          <p:cNvSpPr>
            <a:spLocks noGrp="1"/>
          </p:cNvSpPr>
          <p:nvPr>
            <p:ph type="dgm" sz="quarter" idx="13" hasCustomPrompt="1"/>
          </p:nvPr>
        </p:nvSpPr>
        <p:spPr>
          <a:xfrm>
            <a:off x="5225143" y="696914"/>
            <a:ext cx="3659145" cy="3933825"/>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Infographics/SmartArt</a:t>
            </a:r>
          </a:p>
        </p:txBody>
      </p:sp>
      <p:sp>
        <p:nvSpPr>
          <p:cNvPr id="25" name="Rectangle 24"/>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4"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TextBox 34"/>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4" name="Group 23"/>
          <p:cNvGrpSpPr/>
          <p:nvPr userDrawn="1"/>
        </p:nvGrpSpPr>
        <p:grpSpPr>
          <a:xfrm>
            <a:off x="71948" y="4978616"/>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8" name="Rectangle 17">
            <a:extLst>
              <a:ext uri="{FF2B5EF4-FFF2-40B4-BE49-F238E27FC236}">
                <a16:creationId xmlns:a16="http://schemas.microsoft.com/office/drawing/2014/main" id="{5E7A360C-5575-4082-B42D-17B0069DFEE6}"/>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299475"/>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8130" y="254002"/>
            <a:ext cx="5245100" cy="5207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287202" y="874485"/>
            <a:ext cx="4025901" cy="943164"/>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6" name="Text Placeholder 2"/>
          <p:cNvSpPr>
            <a:spLocks noGrp="1"/>
          </p:cNvSpPr>
          <p:nvPr userDrawn="1">
            <p:ph type="body" sz="quarter" idx="12" hasCustomPrompt="1"/>
          </p:nvPr>
        </p:nvSpPr>
        <p:spPr>
          <a:xfrm>
            <a:off x="278131"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06559" y="542377"/>
            <a:ext cx="4720038" cy="3115225"/>
          </a:xfrm>
          <a:prstGeom prst="rect">
            <a:avLst/>
          </a:prstGeom>
          <a:ln w="12700">
            <a:miter lim="400000"/>
          </a:ln>
        </p:spPr>
      </p:pic>
      <p:sp>
        <p:nvSpPr>
          <p:cNvPr id="4" name="Text Placeholder 3"/>
          <p:cNvSpPr>
            <a:spLocks noGrp="1"/>
          </p:cNvSpPr>
          <p:nvPr>
            <p:ph type="body" sz="quarter" idx="27" hasCustomPrompt="1"/>
          </p:nvPr>
        </p:nvSpPr>
        <p:spPr>
          <a:xfrm>
            <a:off x="4541202" y="38082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4572000" y="39511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6008052" y="38082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6038850" y="39511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7493952" y="38082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7524750" y="39511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4541202" y="41511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4572000" y="42940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6008052" y="41511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6038850" y="42940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7493952" y="41511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7524750" y="42940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287202" y="2695542"/>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4776473" y="1277751"/>
            <a:ext cx="390843" cy="388006"/>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6552298" y="1197318"/>
            <a:ext cx="390843" cy="388006"/>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7044209" y="1471755"/>
            <a:ext cx="390843" cy="388006"/>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5648011" y="2245350"/>
            <a:ext cx="390843" cy="388006"/>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7665248" y="1743702"/>
            <a:ext cx="390843" cy="388006"/>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7953953" y="1355694"/>
            <a:ext cx="390843" cy="388006"/>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287202" y="3229896"/>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287202" y="3628994"/>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2350048" y="2695542"/>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2350048" y="3229896"/>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2350048" y="3628994"/>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287202" y="1855792"/>
            <a:ext cx="4025901" cy="720140"/>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6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69"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 name="TextBox 69"/>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7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57" name="Group 56"/>
          <p:cNvGrpSpPr/>
          <p:nvPr userDrawn="1"/>
        </p:nvGrpSpPr>
        <p:grpSpPr>
          <a:xfrm>
            <a:off x="71948" y="4978616"/>
            <a:ext cx="503788" cy="94721"/>
            <a:chOff x="6014087" y="4646472"/>
            <a:chExt cx="503788" cy="94721"/>
          </a:xfrm>
        </p:grpSpPr>
        <p:sp>
          <p:nvSpPr>
            <p:cNvPr id="58" name="Oval 5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59" name="Oval 5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3" name="Oval 6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4" name="Oval 6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5" name="Oval 6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43" name="Rectangle 42">
            <a:extLst>
              <a:ext uri="{FF2B5EF4-FFF2-40B4-BE49-F238E27FC236}">
                <a16:creationId xmlns:a16="http://schemas.microsoft.com/office/drawing/2014/main" id="{EA678956-7605-420A-8BF1-96967CE7B0EC}"/>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31598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283027" y="809264"/>
            <a:ext cx="8601262"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 Plan</a:t>
            </a:r>
            <a:endParaRPr lang="en-IN" dirty="0"/>
          </a:p>
        </p:txBody>
      </p:sp>
      <p:sp>
        <p:nvSpPr>
          <p:cNvPr id="4" name="Text Placeholder 3"/>
          <p:cNvSpPr>
            <a:spLocks noGrp="1"/>
          </p:cNvSpPr>
          <p:nvPr>
            <p:ph type="body" sz="quarter" idx="27" hasCustomPrompt="1"/>
          </p:nvPr>
        </p:nvSpPr>
        <p:spPr>
          <a:xfrm>
            <a:off x="2368263"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3835113"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5321013"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83026" y="254000"/>
            <a:ext cx="5245100" cy="533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Simple time plan</a:t>
            </a:r>
          </a:p>
        </p:txBody>
      </p:sp>
      <p:sp>
        <p:nvSpPr>
          <p:cNvPr id="43" name="Text Placeholder 3"/>
          <p:cNvSpPr>
            <a:spLocks noGrp="1"/>
          </p:cNvSpPr>
          <p:nvPr>
            <p:ph type="body" sz="quarter" idx="53" hasCustomPrompt="1"/>
          </p:nvPr>
        </p:nvSpPr>
        <p:spPr>
          <a:xfrm>
            <a:off x="2368263"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3835113"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5321013"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17"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0" name="Rectangle 29"/>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3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0"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TextBox 40"/>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33" name="Group 32"/>
          <p:cNvGrpSpPr/>
          <p:nvPr userDrawn="1"/>
        </p:nvGrpSpPr>
        <p:grpSpPr>
          <a:xfrm>
            <a:off x="71948" y="4978616"/>
            <a:ext cx="503788" cy="94721"/>
            <a:chOff x="6014087" y="4646472"/>
            <a:chExt cx="503788" cy="94721"/>
          </a:xfrm>
        </p:grpSpPr>
        <p:sp>
          <p:nvSpPr>
            <p:cNvPr id="34" name="Oval 3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5" name="Oval 3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3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Oval 36"/>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Oval 3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23" name="Rectangle 22">
            <a:extLst>
              <a:ext uri="{FF2B5EF4-FFF2-40B4-BE49-F238E27FC236}">
                <a16:creationId xmlns:a16="http://schemas.microsoft.com/office/drawing/2014/main" id="{A8098493-DFB6-4587-AEE2-25B4CD7FC805}"/>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638382"/>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4" y="809264"/>
            <a:ext cx="5525295"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Timeline/Roadmap</a:t>
            </a:r>
            <a:endParaRPr lang="en-IN" dirty="0"/>
          </a:p>
        </p:txBody>
      </p:sp>
      <p:sp>
        <p:nvSpPr>
          <p:cNvPr id="4" name="Text Placeholder 3"/>
          <p:cNvSpPr>
            <a:spLocks noGrp="1"/>
          </p:cNvSpPr>
          <p:nvPr>
            <p:ph type="body" sz="quarter" idx="27" hasCustomPrompt="1"/>
          </p:nvPr>
        </p:nvSpPr>
        <p:spPr>
          <a:xfrm>
            <a:off x="4096702"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5563552"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7049452"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63070" y="254002"/>
            <a:ext cx="5300482" cy="90302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Timeline/Roadmap with text</a:t>
            </a:r>
          </a:p>
        </p:txBody>
      </p:sp>
      <p:sp>
        <p:nvSpPr>
          <p:cNvPr id="43" name="Text Placeholder 3"/>
          <p:cNvSpPr>
            <a:spLocks noGrp="1"/>
          </p:cNvSpPr>
          <p:nvPr>
            <p:ph type="body" sz="quarter" idx="53" hasCustomPrompt="1"/>
          </p:nvPr>
        </p:nvSpPr>
        <p:spPr>
          <a:xfrm>
            <a:off x="4096702"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5563552"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7049452"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50" name="Text Placeholder 2"/>
          <p:cNvSpPr>
            <a:spLocks noGrp="1"/>
          </p:cNvSpPr>
          <p:nvPr>
            <p:ph type="body" sz="quarter" idx="41" hasCustomPrompt="1"/>
          </p:nvPr>
        </p:nvSpPr>
        <p:spPr>
          <a:xfrm>
            <a:off x="203200" y="1286353"/>
            <a:ext cx="654050" cy="649302"/>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1" name="Text Placeholder 3"/>
          <p:cNvSpPr>
            <a:spLocks noGrp="1"/>
          </p:cNvSpPr>
          <p:nvPr>
            <p:ph type="body" sz="quarter" idx="56" hasCustomPrompt="1"/>
          </p:nvPr>
        </p:nvSpPr>
        <p:spPr>
          <a:xfrm>
            <a:off x="704059" y="1348393"/>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1</a:t>
            </a:r>
          </a:p>
        </p:txBody>
      </p:sp>
      <p:sp>
        <p:nvSpPr>
          <p:cNvPr id="55" name="Text Placeholder 3"/>
          <p:cNvSpPr>
            <a:spLocks noGrp="1"/>
          </p:cNvSpPr>
          <p:nvPr>
            <p:ph type="body" sz="quarter" idx="28" hasCustomPrompt="1"/>
          </p:nvPr>
        </p:nvSpPr>
        <p:spPr>
          <a:xfrm>
            <a:off x="704059" y="156921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6" name="Text Placeholder 2"/>
          <p:cNvSpPr>
            <a:spLocks noGrp="1"/>
          </p:cNvSpPr>
          <p:nvPr>
            <p:ph type="body" sz="quarter" idx="57" hasCustomPrompt="1"/>
          </p:nvPr>
        </p:nvSpPr>
        <p:spPr>
          <a:xfrm>
            <a:off x="203200" y="2343628"/>
            <a:ext cx="654050" cy="649302"/>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7" name="Text Placeholder 3"/>
          <p:cNvSpPr>
            <a:spLocks noGrp="1"/>
          </p:cNvSpPr>
          <p:nvPr>
            <p:ph type="body" sz="quarter" idx="58" hasCustomPrompt="1"/>
          </p:nvPr>
        </p:nvSpPr>
        <p:spPr>
          <a:xfrm>
            <a:off x="704059" y="2405668"/>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2</a:t>
            </a:r>
          </a:p>
        </p:txBody>
      </p:sp>
      <p:sp>
        <p:nvSpPr>
          <p:cNvPr id="58" name="Text Placeholder 3"/>
          <p:cNvSpPr>
            <a:spLocks noGrp="1"/>
          </p:cNvSpPr>
          <p:nvPr>
            <p:ph type="body" sz="quarter" idx="59" hasCustomPrompt="1"/>
          </p:nvPr>
        </p:nvSpPr>
        <p:spPr>
          <a:xfrm>
            <a:off x="704059" y="2626489"/>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9" name="Text Placeholder 2"/>
          <p:cNvSpPr>
            <a:spLocks noGrp="1"/>
          </p:cNvSpPr>
          <p:nvPr>
            <p:ph type="body" sz="quarter" idx="60" hasCustomPrompt="1"/>
          </p:nvPr>
        </p:nvSpPr>
        <p:spPr>
          <a:xfrm>
            <a:off x="203200" y="3425296"/>
            <a:ext cx="654050" cy="649302"/>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60" name="Text Placeholder 3"/>
          <p:cNvSpPr>
            <a:spLocks noGrp="1"/>
          </p:cNvSpPr>
          <p:nvPr>
            <p:ph type="body" sz="quarter" idx="61" hasCustomPrompt="1"/>
          </p:nvPr>
        </p:nvSpPr>
        <p:spPr>
          <a:xfrm>
            <a:off x="704059" y="3487336"/>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3</a:t>
            </a:r>
          </a:p>
        </p:txBody>
      </p:sp>
      <p:sp>
        <p:nvSpPr>
          <p:cNvPr id="61" name="Text Placeholder 3"/>
          <p:cNvSpPr>
            <a:spLocks noGrp="1"/>
          </p:cNvSpPr>
          <p:nvPr>
            <p:ph type="body" sz="quarter" idx="62" hasCustomPrompt="1"/>
          </p:nvPr>
        </p:nvSpPr>
        <p:spPr>
          <a:xfrm>
            <a:off x="704059" y="3708157"/>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26"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9" name="Rectangle 38"/>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4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54"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2" name="TextBox 61"/>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63"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42" name="Group 41"/>
          <p:cNvGrpSpPr/>
          <p:nvPr userDrawn="1"/>
        </p:nvGrpSpPr>
        <p:grpSpPr>
          <a:xfrm>
            <a:off x="71948" y="4978616"/>
            <a:ext cx="503788" cy="94721"/>
            <a:chOff x="6014087" y="4646472"/>
            <a:chExt cx="503788" cy="94721"/>
          </a:xfrm>
        </p:grpSpPr>
        <p:sp>
          <p:nvSpPr>
            <p:cNvPr id="44" name="Oval 4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45" name="Oval 4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Oval 4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Oval 5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3" name="Oval 5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2" name="Rectangle 31">
            <a:extLst>
              <a:ext uri="{FF2B5EF4-FFF2-40B4-BE49-F238E27FC236}">
                <a16:creationId xmlns:a16="http://schemas.microsoft.com/office/drawing/2014/main" id="{1F5C1C96-3A26-41E0-9DB2-0EFEB73BFC4D}"/>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2006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er without image and with Client/Partner logo ">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dirty="0">
              <a:latin typeface="Arial" panose="020B0604020202020204" pitchFamily="34" charset="0"/>
              <a:cs typeface="Arial" panose="020B0604020202020204" pitchFamily="34" charset="0"/>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04547" y="3844395"/>
            <a:ext cx="1306800" cy="1097360"/>
          </a:xfrm>
          <a:prstGeom prst="rect">
            <a:avLst/>
          </a:prstGeom>
        </p:spPr>
      </p:pic>
      <p:sp>
        <p:nvSpPr>
          <p:cNvPr id="16" name="Title 1"/>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
        <p:nvSpPr>
          <p:cNvPr id="48"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49"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
        <p:nvSpPr>
          <p:cNvPr id="18" name="Text Placeholder 7"/>
          <p:cNvSpPr>
            <a:spLocks noGrp="1"/>
          </p:cNvSpPr>
          <p:nvPr>
            <p:ph type="body" sz="quarter" idx="14" hasCustomPrompt="1"/>
          </p:nvPr>
        </p:nvSpPr>
        <p:spPr>
          <a:xfrm>
            <a:off x="8187340" y="4076700"/>
            <a:ext cx="647700" cy="673100"/>
          </a:xfrm>
        </p:spPr>
        <p:txBody>
          <a:bodyPr anchor="ctr"/>
          <a:lstStyle>
            <a:lvl1pPr marL="0" indent="0" algn="ctr">
              <a:buNone/>
              <a:defRPr sz="800"/>
            </a:lvl1pPr>
          </a:lstStyle>
          <a:p>
            <a:pPr lvl="0"/>
            <a:r>
              <a:rPr lang="en-US" dirty="0"/>
              <a:t>Place Client / Partner Logo Here</a:t>
            </a:r>
          </a:p>
        </p:txBody>
      </p:sp>
      <p:grpSp>
        <p:nvGrpSpPr>
          <p:cNvPr id="21" name="Group 20"/>
          <p:cNvGrpSpPr/>
          <p:nvPr userDrawn="1"/>
        </p:nvGrpSpPr>
        <p:grpSpPr>
          <a:xfrm>
            <a:off x="4484252" y="2897813"/>
            <a:ext cx="3118452" cy="641536"/>
            <a:chOff x="4484252" y="2897813"/>
            <a:chExt cx="3118452" cy="641536"/>
          </a:xfrm>
        </p:grpSpPr>
        <p:sp>
          <p:nvSpPr>
            <p:cNvPr id="23"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1800" dirty="0">
                <a:latin typeface="+mn-lt"/>
              </a:endParaRPr>
            </a:p>
          </p:txBody>
        </p:sp>
        <p:sp>
          <p:nvSpPr>
            <p:cNvPr id="24"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1800" dirty="0">
                <a:latin typeface="+mn-lt"/>
              </a:endParaRPr>
            </a:p>
          </p:txBody>
        </p:sp>
        <p:sp>
          <p:nvSpPr>
            <p:cNvPr id="3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1800" dirty="0">
                <a:latin typeface="+mn-lt"/>
              </a:endParaRPr>
            </a:p>
          </p:txBody>
        </p:sp>
        <p:sp>
          <p:nvSpPr>
            <p:cNvPr id="32"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1800" dirty="0">
                <a:latin typeface="+mn-lt"/>
              </a:endParaRPr>
            </a:p>
          </p:txBody>
        </p:sp>
      </p:grpSp>
    </p:spTree>
    <p:extLst>
      <p:ext uri="{BB962C8B-B14F-4D97-AF65-F5344CB8AC3E}">
        <p14:creationId xmlns:p14="http://schemas.microsoft.com/office/powerpoint/2010/main" val="3293750380"/>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ase Study with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8" y="0"/>
            <a:ext cx="3499859" cy="4884738"/>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here to </a:t>
            </a:r>
            <a:br>
              <a:rPr lang="en-US" dirty="0"/>
            </a:br>
            <a:r>
              <a:rPr lang="en-US" dirty="0"/>
              <a:t>add Color Image</a:t>
            </a:r>
          </a:p>
        </p:txBody>
      </p:sp>
      <p:sp>
        <p:nvSpPr>
          <p:cNvPr id="25" name="Text Placeholder 5"/>
          <p:cNvSpPr>
            <a:spLocks noGrp="1"/>
          </p:cNvSpPr>
          <p:nvPr>
            <p:ph type="body" sz="quarter" idx="38"/>
          </p:nvPr>
        </p:nvSpPr>
        <p:spPr>
          <a:xfrm>
            <a:off x="6221676" y="2"/>
            <a:ext cx="2921000" cy="4889255"/>
          </a:xfrm>
          <a:solidFill>
            <a:schemeClr val="accent1"/>
          </a:solidFill>
        </p:spPr>
        <p:txBody>
          <a:bodyPr/>
          <a:lstStyle>
            <a:lvl1pPr marL="0" indent="0">
              <a:buNone/>
              <a:defRPr>
                <a:solidFill>
                  <a:schemeClr val="accent1"/>
                </a:solidFill>
                <a:latin typeface="Arial" panose="020B0604020202020204" pitchFamily="34" charset="0"/>
                <a:cs typeface="Arial" panose="020B0604020202020204" pitchFamily="34" charset="0"/>
              </a:defRPr>
            </a:lvl1pPr>
          </a:lstStyle>
          <a:p>
            <a:pPr lvl="0"/>
            <a:endParaRPr lang="en-US" dirty="0"/>
          </a:p>
        </p:txBody>
      </p:sp>
      <p:sp>
        <p:nvSpPr>
          <p:cNvPr id="47" name="Title 1"/>
          <p:cNvSpPr>
            <a:spLocks noGrp="1"/>
          </p:cNvSpPr>
          <p:nvPr userDrawn="1">
            <p:ph type="ctrTitle" hasCustomPrompt="1"/>
          </p:nvPr>
        </p:nvSpPr>
        <p:spPr>
          <a:xfrm>
            <a:off x="271416" y="254002"/>
            <a:ext cx="38354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26059" y="2231277"/>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27" name="Text Placeholder 2"/>
          <p:cNvSpPr>
            <a:spLocks noGrp="1"/>
          </p:cNvSpPr>
          <p:nvPr>
            <p:ph type="body" sz="quarter" idx="11" hasCustomPrompt="1"/>
          </p:nvPr>
        </p:nvSpPr>
        <p:spPr>
          <a:xfrm>
            <a:off x="602141" y="2496916"/>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71416" y="1295401"/>
            <a:ext cx="3686630"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9" name="Text Placeholder 2"/>
          <p:cNvSpPr>
            <a:spLocks noGrp="1"/>
          </p:cNvSpPr>
          <p:nvPr>
            <p:ph type="body" sz="quarter" idx="25" hasCustomPrompt="1"/>
          </p:nvPr>
        </p:nvSpPr>
        <p:spPr>
          <a:xfrm>
            <a:off x="602141" y="2281011"/>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Business Context</a:t>
            </a:r>
          </a:p>
        </p:txBody>
      </p:sp>
      <p:sp>
        <p:nvSpPr>
          <p:cNvPr id="26" name="Text Placeholder 38"/>
          <p:cNvSpPr>
            <a:spLocks noGrp="1"/>
          </p:cNvSpPr>
          <p:nvPr>
            <p:ph type="body" sz="quarter" idx="27" hasCustomPrompt="1"/>
          </p:nvPr>
        </p:nvSpPr>
        <p:spPr>
          <a:xfrm>
            <a:off x="226059" y="3155214"/>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3" name="Text Placeholder 2"/>
          <p:cNvSpPr>
            <a:spLocks noGrp="1"/>
          </p:cNvSpPr>
          <p:nvPr>
            <p:ph type="body" sz="quarter" idx="28" hasCustomPrompt="1"/>
          </p:nvPr>
        </p:nvSpPr>
        <p:spPr>
          <a:xfrm>
            <a:off x="602141" y="3371121"/>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602141" y="3155216"/>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Solution Approach</a:t>
            </a:r>
          </a:p>
        </p:txBody>
      </p:sp>
      <p:sp>
        <p:nvSpPr>
          <p:cNvPr id="35" name="Text Placeholder 38"/>
          <p:cNvSpPr>
            <a:spLocks noGrp="1"/>
          </p:cNvSpPr>
          <p:nvPr>
            <p:ph type="body" sz="quarter" idx="30" hasCustomPrompt="1"/>
          </p:nvPr>
        </p:nvSpPr>
        <p:spPr>
          <a:xfrm>
            <a:off x="226059" y="399480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6" name="Text Placeholder 2"/>
          <p:cNvSpPr>
            <a:spLocks noGrp="1"/>
          </p:cNvSpPr>
          <p:nvPr>
            <p:ph type="body" sz="quarter" idx="31" hasCustomPrompt="1"/>
          </p:nvPr>
        </p:nvSpPr>
        <p:spPr>
          <a:xfrm>
            <a:off x="602141" y="4247421"/>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602141" y="4031516"/>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Benefits Delivered</a:t>
            </a:r>
          </a:p>
        </p:txBody>
      </p:sp>
      <p:sp>
        <p:nvSpPr>
          <p:cNvPr id="38" name="Text Placeholder 2"/>
          <p:cNvSpPr>
            <a:spLocks noGrp="1"/>
          </p:cNvSpPr>
          <p:nvPr>
            <p:ph type="body" sz="quarter" idx="33" hasCustomPrompt="1"/>
          </p:nvPr>
        </p:nvSpPr>
        <p:spPr>
          <a:xfrm>
            <a:off x="6498663" y="931094"/>
            <a:ext cx="2400140" cy="3131640"/>
          </a:xfrm>
        </p:spPr>
        <p:txBody>
          <a:bodyPr tIns="0"/>
          <a:lstStyle>
            <a:lvl1pPr marL="171450" indent="-171450" algn="l" defTabSz="1828800" rtl="0" eaLnBrk="1" latinLnBrk="0" hangingPunct="1">
              <a:lnSpc>
                <a:spcPct val="100000"/>
              </a:lnSpc>
              <a:spcBef>
                <a:spcPts val="0"/>
              </a:spcBef>
              <a:spcAft>
                <a:spcPts val="800"/>
              </a:spcAft>
              <a:buClr>
                <a:schemeClr val="bg1"/>
              </a:buClr>
              <a:buFont typeface="Arial" panose="020B0604020202020204" pitchFamily="34" charset="0"/>
              <a:buChar char="•"/>
              <a:defRPr lang="en-US" sz="700" b="0"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664391"/>
            <a:ext cx="2400140"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Value Wipro brings</a:t>
            </a:r>
          </a:p>
        </p:txBody>
      </p:sp>
      <p:sp>
        <p:nvSpPr>
          <p:cNvPr id="3" name="Media Placeholder 2"/>
          <p:cNvSpPr>
            <a:spLocks noGrp="1"/>
          </p:cNvSpPr>
          <p:nvPr>
            <p:ph type="media" sz="quarter" idx="35" hasCustomPrompt="1"/>
          </p:nvPr>
        </p:nvSpPr>
        <p:spPr>
          <a:xfrm>
            <a:off x="6498667" y="4128262"/>
            <a:ext cx="652955" cy="650994"/>
          </a:xfrm>
          <a:prstGeom prst="ellipse">
            <a:avLst/>
          </a:prstGeom>
          <a:noFill/>
        </p:spPr>
        <p:txBody>
          <a:bodyPr/>
          <a:lstStyle>
            <a:lvl1pPr marL="0" indent="0" algn="ctr">
              <a:buFontTx/>
              <a:buNone/>
              <a:defRPr sz="1000">
                <a:latin typeface="Arial" panose="020B0604020202020204" pitchFamily="34" charset="0"/>
                <a:cs typeface="Arial" panose="020B0604020202020204" pitchFamily="34" charset="0"/>
              </a:defRPr>
            </a:lvl1pPr>
          </a:lstStyle>
          <a:p>
            <a:r>
              <a:rPr lang="en-US" dirty="0"/>
              <a:t>View video</a:t>
            </a:r>
          </a:p>
        </p:txBody>
      </p:sp>
      <p:sp>
        <p:nvSpPr>
          <p:cNvPr id="31"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5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59"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 name="TextBox 59"/>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45" name="Group 44"/>
          <p:cNvGrpSpPr/>
          <p:nvPr userDrawn="1"/>
        </p:nvGrpSpPr>
        <p:grpSpPr>
          <a:xfrm>
            <a:off x="71948" y="4978616"/>
            <a:ext cx="503788" cy="94721"/>
            <a:chOff x="6014087" y="4646472"/>
            <a:chExt cx="503788" cy="94721"/>
          </a:xfrm>
        </p:grpSpPr>
        <p:sp>
          <p:nvSpPr>
            <p:cNvPr id="46" name="Oval 4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2" name="Rectangle 31">
            <a:extLst>
              <a:ext uri="{FF2B5EF4-FFF2-40B4-BE49-F238E27FC236}">
                <a16:creationId xmlns:a16="http://schemas.microsoft.com/office/drawing/2014/main" id="{66FD2F7E-26EE-44C9-9B17-090007D90A9B}"/>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501421"/>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1416" y="254002"/>
            <a:ext cx="5245100" cy="5588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38232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382322" y="1937204"/>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38232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260549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2605492" y="1937204"/>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260549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482866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4828662" y="1937204"/>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482866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705183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7051832" y="1937204"/>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705183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38232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382322" y="3882118"/>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38232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260549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2605492" y="3882118"/>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260549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482866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4828662" y="3882118"/>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482866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705183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7051832" y="3882118"/>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705183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4"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4" name="Rectangle 53"/>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55"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69"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TextBox 72"/>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7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51" name="Group 50"/>
          <p:cNvGrpSpPr/>
          <p:nvPr userDrawn="1"/>
        </p:nvGrpSpPr>
        <p:grpSpPr>
          <a:xfrm>
            <a:off x="71948" y="4978616"/>
            <a:ext cx="503788" cy="94721"/>
            <a:chOff x="6014087" y="4646472"/>
            <a:chExt cx="503788" cy="94721"/>
          </a:xfrm>
        </p:grpSpPr>
        <p:sp>
          <p:nvSpPr>
            <p:cNvPr id="52" name="Oval 5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7" name="Oval 56"/>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8" name="Oval 57"/>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9" name="Oval 5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40" name="Rectangle 39">
            <a:extLst>
              <a:ext uri="{FF2B5EF4-FFF2-40B4-BE49-F238E27FC236}">
                <a16:creationId xmlns:a16="http://schemas.microsoft.com/office/drawing/2014/main" id="{F8B8C0A2-2973-4C37-85F2-AA4002944296}"/>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900342"/>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4" y="63502"/>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9"/>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5"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TextBox 45"/>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8" name="Group 27"/>
          <p:cNvGrpSpPr/>
          <p:nvPr userDrawn="1"/>
        </p:nvGrpSpPr>
        <p:grpSpPr>
          <a:xfrm>
            <a:off x="71948" y="4978616"/>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7" name="Rectangle 16">
            <a:extLst>
              <a:ext uri="{FF2B5EF4-FFF2-40B4-BE49-F238E27FC236}">
                <a16:creationId xmlns:a16="http://schemas.microsoft.com/office/drawing/2014/main" id="{457F381C-BB31-48CD-B76E-A7FF93474F51}"/>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3120534"/>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with Client/Partner Log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9"/>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4" y="2855770"/>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4"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4"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70758" y="1926880"/>
            <a:ext cx="1645233" cy="1316432"/>
          </a:xfrm>
          <a:prstGeom prst="rect">
            <a:avLst/>
          </a:prstGeom>
        </p:spPr>
      </p:pic>
      <p:sp>
        <p:nvSpPr>
          <p:cNvPr id="17" name="Text Placeholder 7"/>
          <p:cNvSpPr>
            <a:spLocks noGrp="1"/>
          </p:cNvSpPr>
          <p:nvPr>
            <p:ph type="body" sz="quarter" idx="14" hasCustomPrompt="1"/>
          </p:nvPr>
        </p:nvSpPr>
        <p:spPr>
          <a:xfrm>
            <a:off x="2342673" y="1955802"/>
            <a:ext cx="1181100" cy="1231900"/>
          </a:xfrm>
        </p:spPr>
        <p:txBody>
          <a:bodyPr anchor="ctr"/>
          <a:lstStyle>
            <a:lvl1pPr marL="0" indent="0" algn="ctr">
              <a:buNone/>
              <a:defRPr sz="1100"/>
            </a:lvl1pPr>
          </a:lstStyle>
          <a:p>
            <a:pPr lvl="0"/>
            <a:r>
              <a:rPr lang="en-US" dirty="0"/>
              <a:t>Place Client / Partner Logo Here</a:t>
            </a:r>
          </a:p>
        </p:txBody>
      </p:sp>
      <p:sp>
        <p:nvSpPr>
          <p:cNvPr id="10" name="Rectangle 9">
            <a:extLst>
              <a:ext uri="{FF2B5EF4-FFF2-40B4-BE49-F238E27FC236}">
                <a16:creationId xmlns:a16="http://schemas.microsoft.com/office/drawing/2014/main" id="{CECB36D0-B3CB-420E-8394-7DB91E94A458}"/>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115071"/>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470759"/>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230668"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263074" y="254000"/>
            <a:ext cx="2191657" cy="519669"/>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779308" y="165694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779308"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230668"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779308" y="2533659"/>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779308" y="322273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230668"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779308" y="340892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779308" y="405711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230668" y="3959450"/>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779308" y="424330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5164271" y="1470759"/>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4615631"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5164271" y="165694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5164271"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4615631"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5164271" y="2533659"/>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5164271" y="322273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4615631"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5164271" y="340892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35"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grpSp>
        <p:nvGrpSpPr>
          <p:cNvPr id="37" name="Group 36"/>
          <p:cNvGrpSpPr/>
          <p:nvPr userDrawn="1"/>
        </p:nvGrpSpPr>
        <p:grpSpPr>
          <a:xfrm>
            <a:off x="71948" y="4978616"/>
            <a:ext cx="503788" cy="94721"/>
            <a:chOff x="6014087" y="4646472"/>
            <a:chExt cx="503788" cy="94721"/>
          </a:xfrm>
        </p:grpSpPr>
        <p:sp>
          <p:nvSpPr>
            <p:cNvPr id="38" name="Oval 3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9" name="Oval 3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Oval 3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Oval 4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Oval 4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pic>
        <p:nvPicPr>
          <p:cNvPr id="43" name="Picture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457" y="3844395"/>
            <a:ext cx="1314000" cy="1103406"/>
          </a:xfrm>
          <a:prstGeom prst="rect">
            <a:avLst/>
          </a:prstGeom>
        </p:spPr>
      </p:pic>
    </p:spTree>
    <p:extLst>
      <p:ext uri="{BB962C8B-B14F-4D97-AF65-F5344CB8AC3E}">
        <p14:creationId xmlns:p14="http://schemas.microsoft.com/office/powerpoint/2010/main" val="3019970108"/>
      </p:ext>
    </p:extLst>
  </p:cSld>
  <p:clrMapOvr>
    <a:masterClrMapping/>
  </p:clrMapOvr>
  <p:extLst>
    <p:ext uri="{DCECCB84-F9BA-43D5-87BE-67443E8EF086}">
      <p15:sldGuideLst xmlns:p15="http://schemas.microsoft.com/office/powerpoint/2012/main">
        <p15:guide id="1" orient="horz" pos="1620">
          <p15:clr>
            <a:srgbClr val="FBAE40"/>
          </p15:clr>
        </p15:guide>
        <p15:guide id="2" pos="14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Section Breaker with Client/Partner logo &amp; Optional B/W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57351" y="0"/>
            <a:ext cx="6489051" cy="4700016"/>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black &amp; white image</a:t>
            </a:r>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22446" y="428219"/>
            <a:ext cx="1052514" cy="842169"/>
          </a:xfrm>
          <a:prstGeom prst="rect">
            <a:avLst/>
          </a:prstGeom>
        </p:spPr>
      </p:pic>
      <p:sp>
        <p:nvSpPr>
          <p:cNvPr id="12"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
        <p:nvSpPr>
          <p:cNvPr id="14" name="Title 1"/>
          <p:cNvSpPr>
            <a:spLocks noGrp="1"/>
          </p:cNvSpPr>
          <p:nvPr>
            <p:ph type="ctrTitle" hasCustomPrompt="1"/>
          </p:nvPr>
        </p:nvSpPr>
        <p:spPr>
          <a:xfrm>
            <a:off x="254004" y="1765243"/>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spTree>
    <p:extLst>
      <p:ext uri="{BB962C8B-B14F-4D97-AF65-F5344CB8AC3E}">
        <p14:creationId xmlns:p14="http://schemas.microsoft.com/office/powerpoint/2010/main" val="2257410056"/>
      </p:ext>
    </p:extLst>
  </p:cSld>
  <p:clrMapOvr>
    <a:masterClrMapping/>
  </p:clrMapOvr>
  <p:extLst>
    <p:ext uri="{DCECCB84-F9BA-43D5-87BE-67443E8EF086}">
      <p15:sldGuideLst xmlns:p15="http://schemas.microsoft.com/office/powerpoint/2012/main">
        <p15:guide id="1" pos="168">
          <p15:clr>
            <a:srgbClr val="FBAE40"/>
          </p15:clr>
        </p15:guide>
        <p15:guide id="2" orient="horz" pos="1620">
          <p15:clr>
            <a:srgbClr val="FBAE40"/>
          </p15:clr>
        </p15:guide>
        <p15:guide id="3" orient="horz" pos="296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63070" y="258809"/>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5771" y="1295399"/>
            <a:ext cx="860153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p:ph type="body" sz="quarter" idx="11" hasCustomPrompt="1"/>
          </p:nvPr>
        </p:nvSpPr>
        <p:spPr>
          <a:xfrm>
            <a:off x="275771" y="1674584"/>
            <a:ext cx="8601530" cy="3085101"/>
          </a:xfrm>
        </p:spPr>
        <p:txBody>
          <a:bodyPr/>
          <a:lstStyle>
            <a:lvl1pPr marL="171450" indent="-171450" algn="l" defTabSz="1828800" rtl="0" eaLnBrk="1" latinLnBrk="0" hangingPunct="1">
              <a:lnSpc>
                <a:spcPct val="100000"/>
              </a:lnSpc>
              <a:spcBef>
                <a:spcPts val="600"/>
              </a:spcBef>
              <a:buFont typeface="Arial" panose="020B0604020202020204" pitchFamily="34" charset="0"/>
              <a:buChar char="•"/>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a:t>Description text in Dark Grey and 24pt size.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5774" y="63502"/>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1" name="Rectangle 30"/>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32"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0"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TextBox 40"/>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5" name="Group 24"/>
          <p:cNvGrpSpPr/>
          <p:nvPr userDrawn="1"/>
        </p:nvGrpSpPr>
        <p:grpSpPr>
          <a:xfrm>
            <a:off x="71948" y="4978616"/>
            <a:ext cx="503788" cy="94721"/>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27" name="Oval 26"/>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Oval 27"/>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Oval 28"/>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Oval 29"/>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41768684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guide id="3" pos="559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4" y="63502"/>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9"/>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5"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TextBox 45"/>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8" name="Group 27"/>
          <p:cNvGrpSpPr/>
          <p:nvPr userDrawn="1"/>
        </p:nvGrpSpPr>
        <p:grpSpPr>
          <a:xfrm>
            <a:off x="71948" y="4978616"/>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513882986"/>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ackground image Slide">
    <p:spTree>
      <p:nvGrpSpPr>
        <p:cNvPr id="1" name=""/>
        <p:cNvGrpSpPr/>
        <p:nvPr/>
      </p:nvGrpSpPr>
      <p:grpSpPr>
        <a:xfrm>
          <a:off x="0" y="0"/>
          <a:ext cx="0" cy="0"/>
          <a:chOff x="0" y="0"/>
          <a:chExt cx="0" cy="0"/>
        </a:xfrm>
      </p:grpSpPr>
      <p:sp>
        <p:nvSpPr>
          <p:cNvPr id="17" name="Picture Placeholder 9"/>
          <p:cNvSpPr>
            <a:spLocks noGrp="1"/>
          </p:cNvSpPr>
          <p:nvPr>
            <p:ph type="pic" sz="quarter" idx="16" hasCustomPrompt="1"/>
          </p:nvPr>
        </p:nvSpPr>
        <p:spPr>
          <a:xfrm>
            <a:off x="-1" y="1"/>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5774" y="63502"/>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4" name="Rectangle 23"/>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5"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3"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TextBox 33"/>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35"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3" name="Group 22"/>
          <p:cNvGrpSpPr/>
          <p:nvPr userDrawn="1"/>
        </p:nvGrpSpPr>
        <p:grpSpPr>
          <a:xfrm>
            <a:off x="71948" y="4978616"/>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Oval 28"/>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Oval 29"/>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Oval 30"/>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47" name="Title 1"/>
          <p:cNvSpPr>
            <a:spLocks noGrp="1"/>
          </p:cNvSpPr>
          <p:nvPr userDrawn="1">
            <p:ph type="ctrTitle" hasCustomPrompt="1"/>
          </p:nvPr>
        </p:nvSpPr>
        <p:spPr>
          <a:xfrm>
            <a:off x="268518" y="1765300"/>
            <a:ext cx="4374573" cy="1193706"/>
          </a:xfrm>
          <a:prstGeom prst="rect">
            <a:avLst/>
          </a:prstGeom>
          <a:noFill/>
        </p:spPr>
        <p:txBody>
          <a:bodyPr wrap="square" lIns="0" rtlCol="0" anchor="t" anchorCtr="0">
            <a:noAutofit/>
          </a:bodyPr>
          <a:lstStyle>
            <a:lvl1pPr marL="0" algn="l">
              <a:lnSpc>
                <a:spcPct val="98000"/>
              </a:lnSpc>
              <a:tabLst>
                <a:tab pos="457200" algn="l"/>
              </a:tabLst>
              <a:defRPr lang="en-US" sz="34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Tree>
    <p:extLst>
      <p:ext uri="{BB962C8B-B14F-4D97-AF65-F5344CB8AC3E}">
        <p14:creationId xmlns:p14="http://schemas.microsoft.com/office/powerpoint/2010/main" val="361363637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3 Column content with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1" y="1"/>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5" name="Text Placeholder 2"/>
          <p:cNvSpPr>
            <a:spLocks noGrp="1"/>
          </p:cNvSpPr>
          <p:nvPr userDrawn="1">
            <p:ph type="body" sz="quarter" idx="11" hasCustomPrompt="1"/>
          </p:nvPr>
        </p:nvSpPr>
        <p:spPr>
          <a:xfrm>
            <a:off x="277584" y="1278083"/>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10pt.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7" name="Text Placeholder 2"/>
          <p:cNvSpPr>
            <a:spLocks noGrp="1"/>
          </p:cNvSpPr>
          <p:nvPr>
            <p:ph type="body" sz="quarter" idx="13" hasCustomPrompt="1"/>
          </p:nvPr>
        </p:nvSpPr>
        <p:spPr>
          <a:xfrm>
            <a:off x="3225857" y="1278083"/>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8" name="Text Placeholder 2"/>
          <p:cNvSpPr>
            <a:spLocks noGrp="1"/>
          </p:cNvSpPr>
          <p:nvPr>
            <p:ph type="body" sz="quarter" idx="14" hasCustomPrompt="1"/>
          </p:nvPr>
        </p:nvSpPr>
        <p:spPr>
          <a:xfrm>
            <a:off x="6174130" y="1278083"/>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3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8"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TextBox 38"/>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6" name="Group 25"/>
          <p:cNvGrpSpPr/>
          <p:nvPr userDrawn="1"/>
        </p:nvGrpSpPr>
        <p:grpSpPr>
          <a:xfrm>
            <a:off x="71948" y="4978616"/>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Oval 31"/>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Oval 32"/>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93368881"/>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Breaker_with people or other images">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dirty="0">
              <a:latin typeface="+mn-lt"/>
            </a:endParaRPr>
          </a:p>
        </p:txBody>
      </p:sp>
      <p:sp>
        <p:nvSpPr>
          <p:cNvPr id="31" name="Picture Placeholder 9"/>
          <p:cNvSpPr>
            <a:spLocks noGrp="1"/>
          </p:cNvSpPr>
          <p:nvPr>
            <p:ph type="pic" sz="quarter" idx="14" hasCustomPrompt="1"/>
          </p:nvPr>
        </p:nvSpPr>
        <p:spPr>
          <a:xfrm>
            <a:off x="4648903"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457" y="3844395"/>
            <a:ext cx="1314000" cy="1103406"/>
          </a:xfrm>
          <a:prstGeom prst="rect">
            <a:avLst/>
          </a:prstGeom>
        </p:spPr>
      </p:pic>
      <p:sp>
        <p:nvSpPr>
          <p:cNvPr id="24"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28"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
        <p:nvSpPr>
          <p:cNvPr id="27" name="Picture Placeholder 9"/>
          <p:cNvSpPr>
            <a:spLocks noGrp="1"/>
          </p:cNvSpPr>
          <p:nvPr>
            <p:ph type="pic" sz="quarter" idx="15" hasCustomPrompt="1"/>
          </p:nvPr>
        </p:nvSpPr>
        <p:spPr>
          <a:xfrm>
            <a:off x="7062729"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29" name="Picture Placeholder 9"/>
          <p:cNvSpPr>
            <a:spLocks noGrp="1"/>
          </p:cNvSpPr>
          <p:nvPr>
            <p:ph type="pic" sz="quarter" idx="16" hasCustomPrompt="1"/>
          </p:nvPr>
        </p:nvSpPr>
        <p:spPr>
          <a:xfrm>
            <a:off x="6258121"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30" name="Picture Placeholder 9"/>
          <p:cNvSpPr>
            <a:spLocks noGrp="1"/>
          </p:cNvSpPr>
          <p:nvPr>
            <p:ph type="pic" sz="quarter" idx="17" hasCustomPrompt="1"/>
          </p:nvPr>
        </p:nvSpPr>
        <p:spPr>
          <a:xfrm>
            <a:off x="5453512"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17" name="Title 1">
            <a:extLst>
              <a:ext uri="{FF2B5EF4-FFF2-40B4-BE49-F238E27FC236}">
                <a16:creationId xmlns:a16="http://schemas.microsoft.com/office/drawing/2014/main" id="{53BCAE27-A192-45DC-A959-116DB2B14D44}"/>
              </a:ext>
            </a:extLst>
          </p:cNvPr>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Tree>
    <p:extLst>
      <p:ext uri="{BB962C8B-B14F-4D97-AF65-F5344CB8AC3E}">
        <p14:creationId xmlns:p14="http://schemas.microsoft.com/office/powerpoint/2010/main" val="2356553129"/>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Content with Square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1"/>
            <a:ext cx="5653834" cy="4406900"/>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3" name="Text Placeholder 2"/>
          <p:cNvSpPr>
            <a:spLocks noGrp="1"/>
          </p:cNvSpPr>
          <p:nvPr userDrawn="1">
            <p:ph type="body" sz="quarter" idx="10" hasCustomPrompt="1"/>
          </p:nvPr>
        </p:nvSpPr>
        <p:spPr>
          <a:xfrm>
            <a:off x="277584"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7584"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7" name="Title 1"/>
          <p:cNvSpPr>
            <a:spLocks noGrp="1"/>
          </p:cNvSpPr>
          <p:nvPr userDrawn="1">
            <p:ph type="ctrTitle" hasCustomPrompt="1"/>
          </p:nvPr>
        </p:nvSpPr>
        <p:spPr>
          <a:xfrm>
            <a:off x="277587" y="254002"/>
            <a:ext cx="4198723"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8" name="Rectangle 37"/>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39"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8"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TextBox 48"/>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5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31" name="Group 30"/>
          <p:cNvGrpSpPr/>
          <p:nvPr userDrawn="1"/>
        </p:nvGrpSpPr>
        <p:grpSpPr>
          <a:xfrm>
            <a:off x="71948" y="4978616"/>
            <a:ext cx="503788" cy="94721"/>
            <a:chOff x="6014087" y="4646472"/>
            <a:chExt cx="503788" cy="94721"/>
          </a:xfrm>
        </p:grpSpPr>
        <p:sp>
          <p:nvSpPr>
            <p:cNvPr id="32" name="Oval 3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3" name="Oval 3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Oval 3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3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3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159708955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ntent with Circular image">
    <p:spTree>
      <p:nvGrpSpPr>
        <p:cNvPr id="1" name=""/>
        <p:cNvGrpSpPr/>
        <p:nvPr/>
      </p:nvGrpSpPr>
      <p:grpSpPr>
        <a:xfrm>
          <a:off x="0" y="0"/>
          <a:ext cx="0" cy="0"/>
          <a:chOff x="0" y="0"/>
          <a:chExt cx="0" cy="0"/>
        </a:xfrm>
      </p:grpSpPr>
      <p:sp>
        <p:nvSpPr>
          <p:cNvPr id="27" name="Oval 26"/>
          <p:cNvSpPr/>
          <p:nvPr userDrawn="1"/>
        </p:nvSpPr>
        <p:spPr>
          <a:xfrm>
            <a:off x="3886688" y="2623199"/>
            <a:ext cx="2231136" cy="223113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sp>
        <p:nvSpPr>
          <p:cNvPr id="3" name="Text Placeholder 2"/>
          <p:cNvSpPr>
            <a:spLocks noGrp="1"/>
          </p:cNvSpPr>
          <p:nvPr userDrawn="1">
            <p:ph type="body" sz="quarter" idx="10" hasCustomPrompt="1"/>
          </p:nvPr>
        </p:nvSpPr>
        <p:spPr>
          <a:xfrm>
            <a:off x="275770"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5770"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577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4" name="Picture Placeholder 9"/>
          <p:cNvSpPr>
            <a:spLocks noGrp="1"/>
          </p:cNvSpPr>
          <p:nvPr>
            <p:ph type="pic" sz="quarter" idx="14" hasCustomPrompt="1"/>
          </p:nvPr>
        </p:nvSpPr>
        <p:spPr>
          <a:xfrm>
            <a:off x="4928633" y="584200"/>
            <a:ext cx="4064000" cy="4064000"/>
          </a:xfrm>
          <a:prstGeom prst="ellipse">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19" name="Title 1"/>
          <p:cNvSpPr>
            <a:spLocks noGrp="1"/>
          </p:cNvSpPr>
          <p:nvPr>
            <p:ph type="ctrTitle" hasCustomPrompt="1"/>
          </p:nvPr>
        </p:nvSpPr>
        <p:spPr>
          <a:xfrm>
            <a:off x="277584" y="254002"/>
            <a:ext cx="5151666"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3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8"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TextBox 38"/>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6" name="Group 25"/>
          <p:cNvGrpSpPr/>
          <p:nvPr userDrawn="1"/>
        </p:nvGrpSpPr>
        <p:grpSpPr>
          <a:xfrm>
            <a:off x="71948" y="4978616"/>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2" name="Oval 31"/>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Oval 3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Oval 3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3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66595972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ontent with Multiple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userDrawn="1">
            <p:ph type="body" sz="quarter" idx="11" hasCustomPrompt="1"/>
          </p:nvPr>
        </p:nvSpPr>
        <p:spPr>
          <a:xfrm>
            <a:off x="277588" y="3896490"/>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16" name="Text Placeholder 2"/>
          <p:cNvSpPr>
            <a:spLocks noGrp="1"/>
          </p:cNvSpPr>
          <p:nvPr userDrawn="1">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Text Placeholder 2"/>
          <p:cNvSpPr>
            <a:spLocks noGrp="1"/>
          </p:cNvSpPr>
          <p:nvPr>
            <p:ph type="body" sz="quarter" idx="13" hasCustomPrompt="1"/>
          </p:nvPr>
        </p:nvSpPr>
        <p:spPr>
          <a:xfrm>
            <a:off x="277588" y="4211110"/>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3" name="Text Placeholder 2"/>
          <p:cNvSpPr>
            <a:spLocks noGrp="1"/>
          </p:cNvSpPr>
          <p:nvPr>
            <p:ph type="body" sz="quarter" idx="14" hasCustomPrompt="1"/>
          </p:nvPr>
        </p:nvSpPr>
        <p:spPr>
          <a:xfrm>
            <a:off x="2442487" y="3896490"/>
            <a:ext cx="2051148"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4" name="Text Placeholder 2"/>
          <p:cNvSpPr>
            <a:spLocks noGrp="1"/>
          </p:cNvSpPr>
          <p:nvPr>
            <p:ph type="body" sz="quarter" idx="15" hasCustomPrompt="1"/>
          </p:nvPr>
        </p:nvSpPr>
        <p:spPr>
          <a:xfrm>
            <a:off x="2442487" y="4211110"/>
            <a:ext cx="2051148"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5" name="Text Placeholder 2"/>
          <p:cNvSpPr>
            <a:spLocks noGrp="1"/>
          </p:cNvSpPr>
          <p:nvPr>
            <p:ph type="body" sz="quarter" idx="16" hasCustomPrompt="1"/>
          </p:nvPr>
        </p:nvSpPr>
        <p:spPr>
          <a:xfrm>
            <a:off x="4637099" y="3896490"/>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6" name="Text Placeholder 2"/>
          <p:cNvSpPr>
            <a:spLocks noGrp="1"/>
          </p:cNvSpPr>
          <p:nvPr>
            <p:ph type="body" sz="quarter" idx="17" hasCustomPrompt="1"/>
          </p:nvPr>
        </p:nvSpPr>
        <p:spPr>
          <a:xfrm>
            <a:off x="4637099" y="4211110"/>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7" name="Text Placeholder 2"/>
          <p:cNvSpPr>
            <a:spLocks noGrp="1"/>
          </p:cNvSpPr>
          <p:nvPr>
            <p:ph type="body" sz="quarter" idx="18" hasCustomPrompt="1"/>
          </p:nvPr>
        </p:nvSpPr>
        <p:spPr>
          <a:xfrm>
            <a:off x="6842029" y="3896490"/>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8" name="Text Placeholder 2"/>
          <p:cNvSpPr>
            <a:spLocks noGrp="1"/>
          </p:cNvSpPr>
          <p:nvPr>
            <p:ph type="body" sz="quarter" idx="19" hasCustomPrompt="1"/>
          </p:nvPr>
        </p:nvSpPr>
        <p:spPr>
          <a:xfrm>
            <a:off x="6842029" y="4211110"/>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25" name="Picture Placeholder 9"/>
          <p:cNvSpPr>
            <a:spLocks noGrp="1"/>
          </p:cNvSpPr>
          <p:nvPr>
            <p:ph type="pic" sz="quarter" idx="24" hasCustomPrompt="1"/>
          </p:nvPr>
        </p:nvSpPr>
        <p:spPr>
          <a:xfrm>
            <a:off x="277584"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7" name="Picture Placeholder 9"/>
          <p:cNvSpPr>
            <a:spLocks noGrp="1"/>
          </p:cNvSpPr>
          <p:nvPr>
            <p:ph type="pic" sz="quarter" idx="25" hasCustomPrompt="1"/>
          </p:nvPr>
        </p:nvSpPr>
        <p:spPr>
          <a:xfrm>
            <a:off x="2442487"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8" name="Picture Placeholder 9"/>
          <p:cNvSpPr>
            <a:spLocks noGrp="1"/>
          </p:cNvSpPr>
          <p:nvPr>
            <p:ph type="pic" sz="quarter" idx="26" hasCustomPrompt="1"/>
          </p:nvPr>
        </p:nvSpPr>
        <p:spPr>
          <a:xfrm>
            <a:off x="4647418"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9" name="Picture Placeholder 9"/>
          <p:cNvSpPr>
            <a:spLocks noGrp="1"/>
          </p:cNvSpPr>
          <p:nvPr>
            <p:ph type="pic" sz="quarter" idx="27" hasCustomPrompt="1"/>
          </p:nvPr>
        </p:nvSpPr>
        <p:spPr>
          <a:xfrm>
            <a:off x="6852349"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43" name="Rectangle 42"/>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sp>
        <p:nvSpPr>
          <p:cNvPr id="45"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53"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4" name="TextBox 53"/>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55"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cxnSp>
        <p:nvCxnSpPr>
          <p:cNvPr id="42"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userDrawn="1"/>
        </p:nvGrpSpPr>
        <p:grpSpPr>
          <a:xfrm>
            <a:off x="71948" y="4978616"/>
            <a:ext cx="503788" cy="94721"/>
            <a:chOff x="6014087" y="4646472"/>
            <a:chExt cx="503788" cy="94721"/>
          </a:xfrm>
        </p:grpSpPr>
        <p:sp>
          <p:nvSpPr>
            <p:cNvPr id="48" name="Oval 4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49" name="Oval 4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 name="Oval 4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1" name="Oval 5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Oval 5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336476455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Content with Bullet points an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03199"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27" name="Text Placeholder 2"/>
          <p:cNvSpPr>
            <a:spLocks noGrp="1"/>
          </p:cNvSpPr>
          <p:nvPr>
            <p:ph type="body" sz="quarter" idx="11" hasCustomPrompt="1"/>
          </p:nvPr>
        </p:nvSpPr>
        <p:spPr>
          <a:xfrm>
            <a:off x="579285" y="2903316"/>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28" name="Text Placeholder 38"/>
          <p:cNvSpPr>
            <a:spLocks noGrp="1"/>
          </p:cNvSpPr>
          <p:nvPr>
            <p:ph type="body" sz="quarter" idx="16" hasCustomPrompt="1"/>
          </p:nvPr>
        </p:nvSpPr>
        <p:spPr>
          <a:xfrm>
            <a:off x="2794448"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29" name="Text Placeholder 2"/>
          <p:cNvSpPr>
            <a:spLocks noGrp="1"/>
          </p:cNvSpPr>
          <p:nvPr>
            <p:ph type="body" sz="quarter" idx="17" hasCustomPrompt="1"/>
          </p:nvPr>
        </p:nvSpPr>
        <p:spPr>
          <a:xfrm>
            <a:off x="3170534" y="2687411"/>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0" name="Text Placeholder 2"/>
          <p:cNvSpPr>
            <a:spLocks noGrp="1"/>
          </p:cNvSpPr>
          <p:nvPr>
            <p:ph type="body" sz="quarter" idx="18" hasCustomPrompt="1"/>
          </p:nvPr>
        </p:nvSpPr>
        <p:spPr>
          <a:xfrm>
            <a:off x="3170534" y="2903316"/>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31" name="Text Placeholder 38"/>
          <p:cNvSpPr>
            <a:spLocks noGrp="1"/>
          </p:cNvSpPr>
          <p:nvPr>
            <p:ph type="body" sz="quarter" idx="19" hasCustomPrompt="1"/>
          </p:nvPr>
        </p:nvSpPr>
        <p:spPr>
          <a:xfrm>
            <a:off x="203199"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32" name="Text Placeholder 2"/>
          <p:cNvSpPr>
            <a:spLocks noGrp="1"/>
          </p:cNvSpPr>
          <p:nvPr>
            <p:ph type="body" sz="quarter" idx="20" hasCustomPrompt="1"/>
          </p:nvPr>
        </p:nvSpPr>
        <p:spPr>
          <a:xfrm>
            <a:off x="579285" y="377129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3" name="Text Placeholder 2"/>
          <p:cNvSpPr>
            <a:spLocks noGrp="1"/>
          </p:cNvSpPr>
          <p:nvPr>
            <p:ph type="body" sz="quarter" idx="21" hasCustomPrompt="1"/>
          </p:nvPr>
        </p:nvSpPr>
        <p:spPr>
          <a:xfrm>
            <a:off x="579285" y="398720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4" name="Text Placeholder 38"/>
          <p:cNvSpPr>
            <a:spLocks noGrp="1"/>
          </p:cNvSpPr>
          <p:nvPr>
            <p:ph type="body" sz="quarter" idx="22" hasCustomPrompt="1"/>
          </p:nvPr>
        </p:nvSpPr>
        <p:spPr>
          <a:xfrm>
            <a:off x="2794448"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45" name="Text Placeholder 2"/>
          <p:cNvSpPr>
            <a:spLocks noGrp="1"/>
          </p:cNvSpPr>
          <p:nvPr>
            <p:ph type="body" sz="quarter" idx="23" hasCustomPrompt="1"/>
          </p:nvPr>
        </p:nvSpPr>
        <p:spPr>
          <a:xfrm>
            <a:off x="3170534" y="377129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6" name="Text Placeholder 2"/>
          <p:cNvSpPr>
            <a:spLocks noGrp="1"/>
          </p:cNvSpPr>
          <p:nvPr>
            <p:ph type="body" sz="quarter" idx="24" hasCustomPrompt="1"/>
          </p:nvPr>
        </p:nvSpPr>
        <p:spPr>
          <a:xfrm>
            <a:off x="3170534" y="398720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8" name="Text Placeholder 2"/>
          <p:cNvSpPr>
            <a:spLocks noGrp="1"/>
          </p:cNvSpPr>
          <p:nvPr>
            <p:ph type="body" sz="quarter" idx="10" hasCustomPrompt="1"/>
          </p:nvPr>
        </p:nvSpPr>
        <p:spPr>
          <a:xfrm>
            <a:off x="277584" y="1295401"/>
            <a:ext cx="5056406"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49" name="Text Placeholder 2"/>
          <p:cNvSpPr>
            <a:spLocks noGrp="1"/>
          </p:cNvSpPr>
          <p:nvPr>
            <p:ph type="body" sz="quarter" idx="25" hasCustomPrompt="1"/>
          </p:nvPr>
        </p:nvSpPr>
        <p:spPr>
          <a:xfrm>
            <a:off x="579285" y="2687411"/>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3" name="Picture Placeholder 9"/>
          <p:cNvSpPr>
            <a:spLocks noGrp="1"/>
          </p:cNvSpPr>
          <p:nvPr>
            <p:ph type="pic" sz="quarter" idx="27" hasCustomPrompt="1"/>
          </p:nvPr>
        </p:nvSpPr>
        <p:spPr>
          <a:xfrm>
            <a:off x="5562603" y="254000"/>
            <a:ext cx="3583799" cy="4572000"/>
          </a:xfrm>
          <a:prstGeom prst="rect">
            <a:avLst/>
          </a:prstGeom>
        </p:spPr>
        <p:txBody>
          <a:bodyPr>
            <a:noAutofit/>
          </a:bodyPr>
          <a:lstStyle>
            <a:lvl1pPr marL="0" indent="0" algn="ctr">
              <a:buFontTx/>
              <a:buNone/>
              <a:defRPr sz="14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image</a:t>
            </a:r>
          </a:p>
        </p:txBody>
      </p:sp>
      <p:sp>
        <p:nvSpPr>
          <p:cNvPr id="34"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5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59"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 name="TextBox 59"/>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41" name="Group 40"/>
          <p:cNvGrpSpPr/>
          <p:nvPr userDrawn="1"/>
        </p:nvGrpSpPr>
        <p:grpSpPr>
          <a:xfrm>
            <a:off x="71948" y="4978616"/>
            <a:ext cx="503788" cy="94721"/>
            <a:chOff x="6014087" y="4646472"/>
            <a:chExt cx="503788" cy="94721"/>
          </a:xfrm>
        </p:grpSpPr>
        <p:sp>
          <p:nvSpPr>
            <p:cNvPr id="42" name="Oval 4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72678284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Quote Slide">
    <p:spTree>
      <p:nvGrpSpPr>
        <p:cNvPr id="1" name=""/>
        <p:cNvGrpSpPr/>
        <p:nvPr/>
      </p:nvGrpSpPr>
      <p:grpSpPr>
        <a:xfrm>
          <a:off x="0" y="0"/>
          <a:ext cx="0" cy="0"/>
          <a:chOff x="0" y="0"/>
          <a:chExt cx="0" cy="0"/>
        </a:xfrm>
      </p:grpSpPr>
      <p:sp>
        <p:nvSpPr>
          <p:cNvPr id="33" name="Oval 32"/>
          <p:cNvSpPr/>
          <p:nvPr userDrawn="1"/>
        </p:nvSpPr>
        <p:spPr>
          <a:xfrm>
            <a:off x="-1317287" y="154716"/>
            <a:ext cx="4808884" cy="480888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sp>
        <p:nvSpPr>
          <p:cNvPr id="47" name="Title 1"/>
          <p:cNvSpPr>
            <a:spLocks noGrp="1"/>
          </p:cNvSpPr>
          <p:nvPr userDrawn="1">
            <p:ph type="ctrTitle" hasCustomPrompt="1"/>
          </p:nvPr>
        </p:nvSpPr>
        <p:spPr>
          <a:xfrm>
            <a:off x="275769"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Add a quote</a:t>
            </a:r>
            <a:br>
              <a:rPr lang="en-US" dirty="0"/>
            </a:br>
            <a:r>
              <a:rPr lang="en-US" dirty="0"/>
              <a:t>below</a:t>
            </a:r>
          </a:p>
        </p:txBody>
      </p:sp>
      <p:sp>
        <p:nvSpPr>
          <p:cNvPr id="48" name="Text Placeholder 2"/>
          <p:cNvSpPr>
            <a:spLocks noGrp="1"/>
          </p:cNvSpPr>
          <p:nvPr>
            <p:ph type="body" sz="quarter" idx="10" hasCustomPrompt="1"/>
          </p:nvPr>
        </p:nvSpPr>
        <p:spPr>
          <a:xfrm>
            <a:off x="275769" y="2184401"/>
            <a:ext cx="3794374" cy="8763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a:t>
            </a:r>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25" name="Text Placeholder 2"/>
          <p:cNvSpPr>
            <a:spLocks noGrp="1"/>
          </p:cNvSpPr>
          <p:nvPr>
            <p:ph type="body" sz="quarter" idx="11" hasCustomPrompt="1"/>
          </p:nvPr>
        </p:nvSpPr>
        <p:spPr>
          <a:xfrm>
            <a:off x="275769" y="3174999"/>
            <a:ext cx="3794374" cy="20320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184399"/>
            <a:ext cx="4428402" cy="185057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23" name="Rectangle 22"/>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4"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5"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TextBox 35"/>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8" name="Group 27"/>
          <p:cNvGrpSpPr/>
          <p:nvPr userDrawn="1"/>
        </p:nvGrpSpPr>
        <p:grpSpPr>
          <a:xfrm>
            <a:off x="71948" y="4978616"/>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955788315"/>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7584" y="1295399"/>
            <a:ext cx="3556000" cy="475344"/>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Small table with optional highlight column</a:t>
            </a:r>
          </a:p>
        </p:txBody>
      </p:sp>
      <p:sp>
        <p:nvSpPr>
          <p:cNvPr id="15" name="Text Placeholder 2"/>
          <p:cNvSpPr>
            <a:spLocks noGrp="1"/>
          </p:cNvSpPr>
          <p:nvPr>
            <p:ph type="body" sz="quarter" idx="11" hasCustomPrompt="1"/>
          </p:nvPr>
        </p:nvSpPr>
        <p:spPr>
          <a:xfrm>
            <a:off x="277584" y="1861149"/>
            <a:ext cx="3556000" cy="282674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 name="Table Placeholder 3"/>
          <p:cNvSpPr>
            <a:spLocks noGrp="1"/>
          </p:cNvSpPr>
          <p:nvPr>
            <p:ph type="tbl" sz="quarter" idx="13" hasCustomPrompt="1"/>
          </p:nvPr>
        </p:nvSpPr>
        <p:spPr>
          <a:xfrm>
            <a:off x="4035425" y="1295400"/>
            <a:ext cx="4868070" cy="3392488"/>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table</a:t>
            </a:r>
          </a:p>
        </p:txBody>
      </p:sp>
      <p:sp>
        <p:nvSpPr>
          <p:cNvPr id="25" name="Rectangle 24"/>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4"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TextBox 34"/>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8" name="Group 27"/>
          <p:cNvGrpSpPr/>
          <p:nvPr userDrawn="1"/>
        </p:nvGrpSpPr>
        <p:grpSpPr>
          <a:xfrm>
            <a:off x="71948" y="4978616"/>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Oval 3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1482740891"/>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2"/>
            <a:ext cx="3556000" cy="33924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endParaRPr lang="en-US" dirty="0"/>
          </a:p>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a:t>
            </a:r>
            <a:r>
              <a:rPr lang="en-US" dirty="0" err="1"/>
              <a:t>maximus</a:t>
            </a:r>
            <a:r>
              <a:rPr lang="en-US" dirty="0"/>
              <a:t>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7" name="Chart Placeholder 2"/>
          <p:cNvSpPr>
            <a:spLocks noGrp="1"/>
          </p:cNvSpPr>
          <p:nvPr>
            <p:ph type="chart" sz="quarter" idx="14" hasCustomPrompt="1"/>
          </p:nvPr>
        </p:nvSpPr>
        <p:spPr>
          <a:xfrm>
            <a:off x="4035425" y="1295400"/>
            <a:ext cx="4868070" cy="3392488"/>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to add chart/graph</a:t>
            </a:r>
          </a:p>
        </p:txBody>
      </p:sp>
      <p:sp>
        <p:nvSpPr>
          <p:cNvPr id="13"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Rectangle 25"/>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7"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5"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TextBox 35"/>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4" name="Group 23"/>
          <p:cNvGrpSpPr/>
          <p:nvPr userDrawn="1"/>
        </p:nvGrpSpPr>
        <p:grpSpPr>
          <a:xfrm>
            <a:off x="71948" y="4978616"/>
            <a:ext cx="503788" cy="94721"/>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3738710112"/>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49022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1"/>
            <a:ext cx="4673600" cy="3061446"/>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Two column body copy in size 10pt or 8pt as minimum.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16"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 name="SmartArt Placeholder 2"/>
          <p:cNvSpPr>
            <a:spLocks noGrp="1"/>
          </p:cNvSpPr>
          <p:nvPr>
            <p:ph type="dgm" sz="quarter" idx="13" hasCustomPrompt="1"/>
          </p:nvPr>
        </p:nvSpPr>
        <p:spPr>
          <a:xfrm>
            <a:off x="5225143" y="696914"/>
            <a:ext cx="3659145" cy="3933825"/>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Infographics/SmartArt</a:t>
            </a:r>
          </a:p>
        </p:txBody>
      </p:sp>
      <p:sp>
        <p:nvSpPr>
          <p:cNvPr id="25" name="Rectangle 24"/>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34"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TextBox 34"/>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4" name="Group 23"/>
          <p:cNvGrpSpPr/>
          <p:nvPr userDrawn="1"/>
        </p:nvGrpSpPr>
        <p:grpSpPr>
          <a:xfrm>
            <a:off x="71948" y="4978616"/>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3741525345"/>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8130" y="254002"/>
            <a:ext cx="5245100" cy="5207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287202" y="874485"/>
            <a:ext cx="4025901" cy="943164"/>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6" name="Text Placeholder 2"/>
          <p:cNvSpPr>
            <a:spLocks noGrp="1"/>
          </p:cNvSpPr>
          <p:nvPr userDrawn="1">
            <p:ph type="body" sz="quarter" idx="12" hasCustomPrompt="1"/>
          </p:nvPr>
        </p:nvSpPr>
        <p:spPr>
          <a:xfrm>
            <a:off x="278131"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06559" y="542377"/>
            <a:ext cx="4720038" cy="3115225"/>
          </a:xfrm>
          <a:prstGeom prst="rect">
            <a:avLst/>
          </a:prstGeom>
          <a:ln w="12700">
            <a:miter lim="400000"/>
          </a:ln>
        </p:spPr>
      </p:pic>
      <p:sp>
        <p:nvSpPr>
          <p:cNvPr id="4" name="Text Placeholder 3"/>
          <p:cNvSpPr>
            <a:spLocks noGrp="1"/>
          </p:cNvSpPr>
          <p:nvPr>
            <p:ph type="body" sz="quarter" idx="27" hasCustomPrompt="1"/>
          </p:nvPr>
        </p:nvSpPr>
        <p:spPr>
          <a:xfrm>
            <a:off x="4541202" y="38082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4572000" y="39511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6008052" y="38082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6038850" y="39511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7493952" y="38082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7524750" y="39511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4541202" y="41511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4572000" y="42940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6008052" y="41511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6038850" y="42940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7493952" y="4151177"/>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7524750" y="4294052"/>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287202" y="2695542"/>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4776473" y="1277751"/>
            <a:ext cx="390843" cy="388006"/>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6552298" y="1197318"/>
            <a:ext cx="390843" cy="388006"/>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7044209" y="1471755"/>
            <a:ext cx="390843" cy="388006"/>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5648011" y="2245350"/>
            <a:ext cx="390843" cy="388006"/>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7665248" y="1743702"/>
            <a:ext cx="390843" cy="388006"/>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7953953" y="1355694"/>
            <a:ext cx="390843" cy="388006"/>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287202" y="3229896"/>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287202" y="3628994"/>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2350048" y="2695542"/>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2350048" y="3229896"/>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2350048" y="3628994"/>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287202" y="1855792"/>
            <a:ext cx="4025901" cy="720140"/>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6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69"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 name="TextBox 69"/>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7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57" name="Group 56"/>
          <p:cNvGrpSpPr/>
          <p:nvPr userDrawn="1"/>
        </p:nvGrpSpPr>
        <p:grpSpPr>
          <a:xfrm>
            <a:off x="71948" y="4978616"/>
            <a:ext cx="503788" cy="94721"/>
            <a:chOff x="6014087" y="4646472"/>
            <a:chExt cx="503788" cy="94721"/>
          </a:xfrm>
        </p:grpSpPr>
        <p:sp>
          <p:nvSpPr>
            <p:cNvPr id="58" name="Oval 5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59" name="Oval 5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3" name="Oval 6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4" name="Oval 6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5" name="Oval 6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4014436375"/>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283027" y="809264"/>
            <a:ext cx="8601262"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 Plan</a:t>
            </a:r>
            <a:endParaRPr lang="en-IN" dirty="0"/>
          </a:p>
        </p:txBody>
      </p:sp>
      <p:sp>
        <p:nvSpPr>
          <p:cNvPr id="4" name="Text Placeholder 3"/>
          <p:cNvSpPr>
            <a:spLocks noGrp="1"/>
          </p:cNvSpPr>
          <p:nvPr>
            <p:ph type="body" sz="quarter" idx="27" hasCustomPrompt="1"/>
          </p:nvPr>
        </p:nvSpPr>
        <p:spPr>
          <a:xfrm>
            <a:off x="2368263"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3835113"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5321013"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83026" y="254000"/>
            <a:ext cx="5245100" cy="533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Simple time plan</a:t>
            </a:r>
          </a:p>
        </p:txBody>
      </p:sp>
      <p:sp>
        <p:nvSpPr>
          <p:cNvPr id="43" name="Text Placeholder 3"/>
          <p:cNvSpPr>
            <a:spLocks noGrp="1"/>
          </p:cNvSpPr>
          <p:nvPr>
            <p:ph type="body" sz="quarter" idx="53" hasCustomPrompt="1"/>
          </p:nvPr>
        </p:nvSpPr>
        <p:spPr>
          <a:xfrm>
            <a:off x="2368263"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3835113"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5321013"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17"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0" name="Rectangle 29"/>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3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0"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TextBox 40"/>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33" name="Group 32"/>
          <p:cNvGrpSpPr/>
          <p:nvPr userDrawn="1"/>
        </p:nvGrpSpPr>
        <p:grpSpPr>
          <a:xfrm>
            <a:off x="71948" y="4978616"/>
            <a:ext cx="503788" cy="94721"/>
            <a:chOff x="6014087" y="4646472"/>
            <a:chExt cx="503788" cy="94721"/>
          </a:xfrm>
        </p:grpSpPr>
        <p:sp>
          <p:nvSpPr>
            <p:cNvPr id="34" name="Oval 3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5" name="Oval 3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3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Oval 36"/>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Oval 3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137603693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pic>
        <p:nvPicPr>
          <p:cNvPr id="19" name="Picture 2" descr="bg2">
            <a:extLst>
              <a:ext uri="{FF2B5EF4-FFF2-40B4-BE49-F238E27FC236}">
                <a16:creationId xmlns:a16="http://schemas.microsoft.com/office/drawing/2014/main" id="{89B91EF1-E74B-41E0-B84C-F14CFE9E16AB}"/>
              </a:ext>
            </a:extLst>
          </p:cNvPr>
          <p:cNvPicPr>
            <a:picLocks noChangeAspect="1" noChangeArrowheads="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0" y="0"/>
            <a:ext cx="9143999" cy="5147932"/>
          </a:xfrm>
          <a:prstGeom prst="rect">
            <a:avLst/>
          </a:prstGeom>
          <a:noFill/>
          <a:extLst>
            <a:ext uri="{909E8E84-426E-40DD-AFC4-6F175D3DCCD1}">
              <a14:hiddenFill xmlns:a14="http://schemas.microsoft.com/office/drawing/2010/main">
                <a:solidFill>
                  <a:srgbClr val="FFFFFF"/>
                </a:solidFill>
              </a14:hiddenFill>
            </a:ext>
          </a:extLst>
        </p:spPr>
      </p:pic>
      <p:sp>
        <p:nvSpPr>
          <p:cNvPr id="47" name="Title 1"/>
          <p:cNvSpPr>
            <a:spLocks noGrp="1"/>
          </p:cNvSpPr>
          <p:nvPr>
            <p:ph type="ctrTitle" hasCustomPrompt="1"/>
          </p:nvPr>
        </p:nvSpPr>
        <p:spPr>
          <a:xfrm>
            <a:off x="263070" y="258807"/>
            <a:ext cx="7184210" cy="909593"/>
          </a:xfrm>
          <a:prstGeom prst="rect">
            <a:avLst/>
          </a:prstGeom>
          <a:noFill/>
        </p:spPr>
        <p:txBody>
          <a:bodyPr wrap="square" lIns="0" rtlCol="0" anchor="t" anchorCtr="0">
            <a:noAutofit/>
          </a:bodyPr>
          <a:lstStyle>
            <a:lvl1pPr marL="0" algn="l">
              <a:lnSpc>
                <a:spcPct val="98000"/>
              </a:lnSpc>
              <a:tabLst>
                <a:tab pos="457200" algn="l"/>
              </a:tabLst>
              <a:defRPr lang="en-US" sz="26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6" name="Text Placeholder 2"/>
          <p:cNvSpPr>
            <a:spLocks noGrp="1"/>
          </p:cNvSpPr>
          <p:nvPr>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2"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TextBox 40"/>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5" name="Group 24"/>
          <p:cNvGrpSpPr/>
          <p:nvPr userDrawn="1"/>
        </p:nvGrpSpPr>
        <p:grpSpPr>
          <a:xfrm>
            <a:off x="71948" y="4978614"/>
            <a:ext cx="503788" cy="94721"/>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7" name="Oval 26"/>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Oval 27"/>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Oval 28"/>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Oval 29"/>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8" name="Rectangle 17">
            <a:extLst>
              <a:ext uri="{FF2B5EF4-FFF2-40B4-BE49-F238E27FC236}">
                <a16:creationId xmlns:a16="http://schemas.microsoft.com/office/drawing/2014/main" id="{6CE06DF4-158D-468D-93CC-1F7F212617B0}"/>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419753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68" userDrawn="1">
          <p15:clr>
            <a:srgbClr val="FBAE40"/>
          </p15:clr>
        </p15:guide>
        <p15:guide id="3" pos="5592"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4" y="809264"/>
            <a:ext cx="5525295"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Timeline/Roadmap</a:t>
            </a:r>
            <a:endParaRPr lang="en-IN" dirty="0"/>
          </a:p>
        </p:txBody>
      </p:sp>
      <p:sp>
        <p:nvSpPr>
          <p:cNvPr id="4" name="Text Placeholder 3"/>
          <p:cNvSpPr>
            <a:spLocks noGrp="1"/>
          </p:cNvSpPr>
          <p:nvPr>
            <p:ph type="body" sz="quarter" idx="27" hasCustomPrompt="1"/>
          </p:nvPr>
        </p:nvSpPr>
        <p:spPr>
          <a:xfrm>
            <a:off x="4096702"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5563552"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7049452" y="1221194"/>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63070" y="254002"/>
            <a:ext cx="5300482" cy="90302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Timeline/Roadmap with text</a:t>
            </a:r>
          </a:p>
        </p:txBody>
      </p:sp>
      <p:sp>
        <p:nvSpPr>
          <p:cNvPr id="43" name="Text Placeholder 3"/>
          <p:cNvSpPr>
            <a:spLocks noGrp="1"/>
          </p:cNvSpPr>
          <p:nvPr>
            <p:ph type="body" sz="quarter" idx="53" hasCustomPrompt="1"/>
          </p:nvPr>
        </p:nvSpPr>
        <p:spPr>
          <a:xfrm>
            <a:off x="4096702"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5563552"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7049452" y="4209722"/>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50" name="Text Placeholder 2"/>
          <p:cNvSpPr>
            <a:spLocks noGrp="1"/>
          </p:cNvSpPr>
          <p:nvPr>
            <p:ph type="body" sz="quarter" idx="41" hasCustomPrompt="1"/>
          </p:nvPr>
        </p:nvSpPr>
        <p:spPr>
          <a:xfrm>
            <a:off x="203200" y="1286353"/>
            <a:ext cx="654050" cy="649302"/>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1" name="Text Placeholder 3"/>
          <p:cNvSpPr>
            <a:spLocks noGrp="1"/>
          </p:cNvSpPr>
          <p:nvPr>
            <p:ph type="body" sz="quarter" idx="56" hasCustomPrompt="1"/>
          </p:nvPr>
        </p:nvSpPr>
        <p:spPr>
          <a:xfrm>
            <a:off x="704059" y="1348393"/>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1</a:t>
            </a:r>
          </a:p>
        </p:txBody>
      </p:sp>
      <p:sp>
        <p:nvSpPr>
          <p:cNvPr id="55" name="Text Placeholder 3"/>
          <p:cNvSpPr>
            <a:spLocks noGrp="1"/>
          </p:cNvSpPr>
          <p:nvPr>
            <p:ph type="body" sz="quarter" idx="28" hasCustomPrompt="1"/>
          </p:nvPr>
        </p:nvSpPr>
        <p:spPr>
          <a:xfrm>
            <a:off x="704059" y="1569214"/>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6" name="Text Placeholder 2"/>
          <p:cNvSpPr>
            <a:spLocks noGrp="1"/>
          </p:cNvSpPr>
          <p:nvPr>
            <p:ph type="body" sz="quarter" idx="57" hasCustomPrompt="1"/>
          </p:nvPr>
        </p:nvSpPr>
        <p:spPr>
          <a:xfrm>
            <a:off x="203200" y="2343628"/>
            <a:ext cx="654050" cy="649302"/>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7" name="Text Placeholder 3"/>
          <p:cNvSpPr>
            <a:spLocks noGrp="1"/>
          </p:cNvSpPr>
          <p:nvPr>
            <p:ph type="body" sz="quarter" idx="58" hasCustomPrompt="1"/>
          </p:nvPr>
        </p:nvSpPr>
        <p:spPr>
          <a:xfrm>
            <a:off x="704059" y="2405668"/>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2</a:t>
            </a:r>
          </a:p>
        </p:txBody>
      </p:sp>
      <p:sp>
        <p:nvSpPr>
          <p:cNvPr id="58" name="Text Placeholder 3"/>
          <p:cNvSpPr>
            <a:spLocks noGrp="1"/>
          </p:cNvSpPr>
          <p:nvPr>
            <p:ph type="body" sz="quarter" idx="59" hasCustomPrompt="1"/>
          </p:nvPr>
        </p:nvSpPr>
        <p:spPr>
          <a:xfrm>
            <a:off x="704059" y="2626489"/>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9" name="Text Placeholder 2"/>
          <p:cNvSpPr>
            <a:spLocks noGrp="1"/>
          </p:cNvSpPr>
          <p:nvPr>
            <p:ph type="body" sz="quarter" idx="60" hasCustomPrompt="1"/>
          </p:nvPr>
        </p:nvSpPr>
        <p:spPr>
          <a:xfrm>
            <a:off x="203200" y="3425296"/>
            <a:ext cx="654050" cy="649302"/>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60" name="Text Placeholder 3"/>
          <p:cNvSpPr>
            <a:spLocks noGrp="1"/>
          </p:cNvSpPr>
          <p:nvPr>
            <p:ph type="body" sz="quarter" idx="61" hasCustomPrompt="1"/>
          </p:nvPr>
        </p:nvSpPr>
        <p:spPr>
          <a:xfrm>
            <a:off x="704059" y="3487336"/>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3</a:t>
            </a:r>
          </a:p>
        </p:txBody>
      </p:sp>
      <p:sp>
        <p:nvSpPr>
          <p:cNvPr id="61" name="Text Placeholder 3"/>
          <p:cNvSpPr>
            <a:spLocks noGrp="1"/>
          </p:cNvSpPr>
          <p:nvPr>
            <p:ph type="body" sz="quarter" idx="62" hasCustomPrompt="1"/>
          </p:nvPr>
        </p:nvSpPr>
        <p:spPr>
          <a:xfrm>
            <a:off x="704059" y="3708157"/>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26"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9" name="Rectangle 38"/>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4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54"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2" name="TextBox 61"/>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63"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42" name="Group 41"/>
          <p:cNvGrpSpPr/>
          <p:nvPr userDrawn="1"/>
        </p:nvGrpSpPr>
        <p:grpSpPr>
          <a:xfrm>
            <a:off x="71948" y="4978616"/>
            <a:ext cx="503788" cy="94721"/>
            <a:chOff x="6014087" y="4646472"/>
            <a:chExt cx="503788" cy="94721"/>
          </a:xfrm>
        </p:grpSpPr>
        <p:sp>
          <p:nvSpPr>
            <p:cNvPr id="44" name="Oval 4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45" name="Oval 4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Oval 4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Oval 5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3" name="Oval 5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292595135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ase Study with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8" y="0"/>
            <a:ext cx="3499859" cy="4884738"/>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here to </a:t>
            </a:r>
            <a:br>
              <a:rPr lang="en-US" dirty="0"/>
            </a:br>
            <a:r>
              <a:rPr lang="en-US" dirty="0"/>
              <a:t>add Color Image</a:t>
            </a:r>
          </a:p>
        </p:txBody>
      </p:sp>
      <p:sp>
        <p:nvSpPr>
          <p:cNvPr id="25" name="Text Placeholder 5"/>
          <p:cNvSpPr>
            <a:spLocks noGrp="1"/>
          </p:cNvSpPr>
          <p:nvPr>
            <p:ph type="body" sz="quarter" idx="38"/>
          </p:nvPr>
        </p:nvSpPr>
        <p:spPr>
          <a:xfrm>
            <a:off x="6221676" y="2"/>
            <a:ext cx="2921000" cy="4889255"/>
          </a:xfrm>
          <a:solidFill>
            <a:schemeClr val="accent1"/>
          </a:solidFill>
        </p:spPr>
        <p:txBody>
          <a:bodyPr/>
          <a:lstStyle>
            <a:lvl1pPr marL="0" indent="0">
              <a:buNone/>
              <a:defRPr>
                <a:solidFill>
                  <a:schemeClr val="accent1"/>
                </a:solidFill>
                <a:latin typeface="Arial" panose="020B0604020202020204" pitchFamily="34" charset="0"/>
                <a:cs typeface="Arial" panose="020B0604020202020204" pitchFamily="34" charset="0"/>
              </a:defRPr>
            </a:lvl1pPr>
          </a:lstStyle>
          <a:p>
            <a:pPr lvl="0"/>
            <a:endParaRPr lang="en-US" dirty="0"/>
          </a:p>
        </p:txBody>
      </p:sp>
      <p:sp>
        <p:nvSpPr>
          <p:cNvPr id="47" name="Title 1"/>
          <p:cNvSpPr>
            <a:spLocks noGrp="1"/>
          </p:cNvSpPr>
          <p:nvPr userDrawn="1">
            <p:ph type="ctrTitle" hasCustomPrompt="1"/>
          </p:nvPr>
        </p:nvSpPr>
        <p:spPr>
          <a:xfrm>
            <a:off x="271416" y="254002"/>
            <a:ext cx="38354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26059" y="2231277"/>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27" name="Text Placeholder 2"/>
          <p:cNvSpPr>
            <a:spLocks noGrp="1"/>
          </p:cNvSpPr>
          <p:nvPr>
            <p:ph type="body" sz="quarter" idx="11" hasCustomPrompt="1"/>
          </p:nvPr>
        </p:nvSpPr>
        <p:spPr>
          <a:xfrm>
            <a:off x="602141" y="2496916"/>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71416" y="1295401"/>
            <a:ext cx="3686630"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9" name="Text Placeholder 2"/>
          <p:cNvSpPr>
            <a:spLocks noGrp="1"/>
          </p:cNvSpPr>
          <p:nvPr>
            <p:ph type="body" sz="quarter" idx="25" hasCustomPrompt="1"/>
          </p:nvPr>
        </p:nvSpPr>
        <p:spPr>
          <a:xfrm>
            <a:off x="602141" y="2281011"/>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Business Context</a:t>
            </a:r>
          </a:p>
        </p:txBody>
      </p:sp>
      <p:sp>
        <p:nvSpPr>
          <p:cNvPr id="26" name="Text Placeholder 38"/>
          <p:cNvSpPr>
            <a:spLocks noGrp="1"/>
          </p:cNvSpPr>
          <p:nvPr>
            <p:ph type="body" sz="quarter" idx="27" hasCustomPrompt="1"/>
          </p:nvPr>
        </p:nvSpPr>
        <p:spPr>
          <a:xfrm>
            <a:off x="226059" y="3155214"/>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3" name="Text Placeholder 2"/>
          <p:cNvSpPr>
            <a:spLocks noGrp="1"/>
          </p:cNvSpPr>
          <p:nvPr>
            <p:ph type="body" sz="quarter" idx="28" hasCustomPrompt="1"/>
          </p:nvPr>
        </p:nvSpPr>
        <p:spPr>
          <a:xfrm>
            <a:off x="602141" y="3371121"/>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602141" y="3155216"/>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Solution Approach</a:t>
            </a:r>
          </a:p>
        </p:txBody>
      </p:sp>
      <p:sp>
        <p:nvSpPr>
          <p:cNvPr id="35" name="Text Placeholder 38"/>
          <p:cNvSpPr>
            <a:spLocks noGrp="1"/>
          </p:cNvSpPr>
          <p:nvPr>
            <p:ph type="body" sz="quarter" idx="30" hasCustomPrompt="1"/>
          </p:nvPr>
        </p:nvSpPr>
        <p:spPr>
          <a:xfrm>
            <a:off x="226059" y="399480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6" name="Text Placeholder 2"/>
          <p:cNvSpPr>
            <a:spLocks noGrp="1"/>
          </p:cNvSpPr>
          <p:nvPr>
            <p:ph type="body" sz="quarter" idx="31" hasCustomPrompt="1"/>
          </p:nvPr>
        </p:nvSpPr>
        <p:spPr>
          <a:xfrm>
            <a:off x="602141" y="4247421"/>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602141" y="4031516"/>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Benefits Delivered</a:t>
            </a:r>
          </a:p>
        </p:txBody>
      </p:sp>
      <p:sp>
        <p:nvSpPr>
          <p:cNvPr id="38" name="Text Placeholder 2"/>
          <p:cNvSpPr>
            <a:spLocks noGrp="1"/>
          </p:cNvSpPr>
          <p:nvPr>
            <p:ph type="body" sz="quarter" idx="33" hasCustomPrompt="1"/>
          </p:nvPr>
        </p:nvSpPr>
        <p:spPr>
          <a:xfrm>
            <a:off x="6498663" y="931094"/>
            <a:ext cx="2400140" cy="3131640"/>
          </a:xfrm>
        </p:spPr>
        <p:txBody>
          <a:bodyPr tIns="0"/>
          <a:lstStyle>
            <a:lvl1pPr marL="171450" indent="-171450" algn="l" defTabSz="1828800" rtl="0" eaLnBrk="1" latinLnBrk="0" hangingPunct="1">
              <a:lnSpc>
                <a:spcPct val="100000"/>
              </a:lnSpc>
              <a:spcBef>
                <a:spcPts val="0"/>
              </a:spcBef>
              <a:spcAft>
                <a:spcPts val="800"/>
              </a:spcAft>
              <a:buClr>
                <a:schemeClr val="bg1"/>
              </a:buClr>
              <a:buFont typeface="Arial" panose="020B0604020202020204" pitchFamily="34" charset="0"/>
              <a:buChar char="•"/>
              <a:defRPr lang="en-US" sz="700" b="0"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664391"/>
            <a:ext cx="2400140"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Value Wipro brings</a:t>
            </a:r>
          </a:p>
        </p:txBody>
      </p:sp>
      <p:sp>
        <p:nvSpPr>
          <p:cNvPr id="3" name="Media Placeholder 2"/>
          <p:cNvSpPr>
            <a:spLocks noGrp="1"/>
          </p:cNvSpPr>
          <p:nvPr>
            <p:ph type="media" sz="quarter" idx="35" hasCustomPrompt="1"/>
          </p:nvPr>
        </p:nvSpPr>
        <p:spPr>
          <a:xfrm>
            <a:off x="6498667" y="4128262"/>
            <a:ext cx="652955" cy="650994"/>
          </a:xfrm>
          <a:prstGeom prst="ellipse">
            <a:avLst/>
          </a:prstGeom>
          <a:noFill/>
        </p:spPr>
        <p:txBody>
          <a:bodyPr/>
          <a:lstStyle>
            <a:lvl1pPr marL="0" indent="0" algn="ctr">
              <a:buFontTx/>
              <a:buNone/>
              <a:defRPr sz="1000">
                <a:latin typeface="Arial" panose="020B0604020202020204" pitchFamily="34" charset="0"/>
                <a:cs typeface="Arial" panose="020B0604020202020204" pitchFamily="34" charset="0"/>
              </a:defRPr>
            </a:lvl1pPr>
          </a:lstStyle>
          <a:p>
            <a:r>
              <a:rPr lang="en-US" dirty="0"/>
              <a:t>View video</a:t>
            </a:r>
          </a:p>
        </p:txBody>
      </p:sp>
      <p:sp>
        <p:nvSpPr>
          <p:cNvPr id="31"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5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59"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 name="TextBox 59"/>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45" name="Group 44"/>
          <p:cNvGrpSpPr/>
          <p:nvPr userDrawn="1"/>
        </p:nvGrpSpPr>
        <p:grpSpPr>
          <a:xfrm>
            <a:off x="71948" y="4978616"/>
            <a:ext cx="503788" cy="94721"/>
            <a:chOff x="6014087" y="4646472"/>
            <a:chExt cx="503788" cy="94721"/>
          </a:xfrm>
        </p:grpSpPr>
        <p:sp>
          <p:nvSpPr>
            <p:cNvPr id="46" name="Oval 4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335813624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1416" y="254002"/>
            <a:ext cx="5245100" cy="5588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38232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382322" y="1937204"/>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38232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260549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2605492" y="1937204"/>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260549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482866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4828662" y="1937204"/>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482866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705183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7051832" y="1937204"/>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705183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38232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382322" y="3882118"/>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38232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260549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2605492" y="3882118"/>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260549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482866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4828662" y="3882118"/>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482866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705183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7051832" y="3882118"/>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705183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4" name="Text Placeholder 2"/>
          <p:cNvSpPr>
            <a:spLocks noGrp="1"/>
          </p:cNvSpPr>
          <p:nvPr>
            <p:ph type="body" sz="quarter" idx="12" hasCustomPrompt="1"/>
          </p:nvPr>
        </p:nvSpPr>
        <p:spPr>
          <a:xfrm>
            <a:off x="277588"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4" name="Rectangle 53"/>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55"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69"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TextBox 72"/>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7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51" name="Group 50"/>
          <p:cNvGrpSpPr/>
          <p:nvPr userDrawn="1"/>
        </p:nvGrpSpPr>
        <p:grpSpPr>
          <a:xfrm>
            <a:off x="71948" y="4978616"/>
            <a:ext cx="503788" cy="94721"/>
            <a:chOff x="6014087" y="4646472"/>
            <a:chExt cx="503788" cy="94721"/>
          </a:xfrm>
        </p:grpSpPr>
        <p:sp>
          <p:nvSpPr>
            <p:cNvPr id="52" name="Oval 5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7" name="Oval 56"/>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8" name="Oval 57"/>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9" name="Oval 5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251208157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hank you with Client/Partner logo">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1896229"/>
            <a:ext cx="0" cy="1349618"/>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sp>
        <p:nvSpPr>
          <p:cNvPr id="27" name="Subtitle 2"/>
          <p:cNvSpPr>
            <a:spLocks noGrp="1"/>
          </p:cNvSpPr>
          <p:nvPr>
            <p:ph type="subTitle" idx="1" hasCustomPrompt="1"/>
          </p:nvPr>
        </p:nvSpPr>
        <p:spPr>
          <a:xfrm>
            <a:off x="4267204" y="2855770"/>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8" name="Text Placeholder 16"/>
          <p:cNvSpPr>
            <a:spLocks noGrp="1"/>
          </p:cNvSpPr>
          <p:nvPr>
            <p:ph type="body" sz="quarter" idx="10" hasCustomPrompt="1"/>
          </p:nvPr>
        </p:nvSpPr>
        <p:spPr>
          <a:xfrm>
            <a:off x="4267204"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29" name="Pladsholder til tekst 20"/>
          <p:cNvSpPr>
            <a:spLocks noGrp="1"/>
          </p:cNvSpPr>
          <p:nvPr>
            <p:ph type="body" sz="quarter" idx="36" hasCustomPrompt="1"/>
          </p:nvPr>
        </p:nvSpPr>
        <p:spPr>
          <a:xfrm>
            <a:off x="4582711" y="3424147"/>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0" name="Pladsholder til tekst 22"/>
          <p:cNvSpPr>
            <a:spLocks noGrp="1"/>
          </p:cNvSpPr>
          <p:nvPr>
            <p:ph type="body" sz="quarter" idx="38" hasCustomPrompt="1"/>
          </p:nvPr>
        </p:nvSpPr>
        <p:spPr>
          <a:xfrm>
            <a:off x="4582711" y="3705695"/>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Twitter ID</a:t>
            </a:r>
          </a:p>
        </p:txBody>
      </p:sp>
      <p:pic>
        <p:nvPicPr>
          <p:cNvPr id="31" name="Picture 2" descr="Image result for linkedi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l="9981" t="11774" r="9918" b="11902"/>
          <a:stretch/>
        </p:blipFill>
        <p:spPr>
          <a:xfrm>
            <a:off x="270758" y="1926880"/>
            <a:ext cx="1645233" cy="1316432"/>
          </a:xfrm>
          <a:prstGeom prst="rect">
            <a:avLst/>
          </a:prstGeom>
        </p:spPr>
      </p:pic>
      <p:sp>
        <p:nvSpPr>
          <p:cNvPr id="17" name="Text Placeholder 7"/>
          <p:cNvSpPr>
            <a:spLocks noGrp="1"/>
          </p:cNvSpPr>
          <p:nvPr>
            <p:ph type="body" sz="quarter" idx="14" hasCustomPrompt="1"/>
          </p:nvPr>
        </p:nvSpPr>
        <p:spPr>
          <a:xfrm>
            <a:off x="2342673" y="1955802"/>
            <a:ext cx="1181100" cy="1231900"/>
          </a:xfrm>
        </p:spPr>
        <p:txBody>
          <a:bodyPr anchor="ctr"/>
          <a:lstStyle>
            <a:lvl1pPr marL="0" indent="0" algn="ctr">
              <a:buNone/>
              <a:defRPr sz="1100"/>
            </a:lvl1pPr>
          </a:lstStyle>
          <a:p>
            <a:pPr lvl="0"/>
            <a:r>
              <a:rPr lang="en-US" dirty="0"/>
              <a:t>Place Client / Partner Logo Here</a:t>
            </a:r>
          </a:p>
        </p:txBody>
      </p:sp>
    </p:spTree>
    <p:extLst>
      <p:ext uri="{BB962C8B-B14F-4D97-AF65-F5344CB8AC3E}">
        <p14:creationId xmlns:p14="http://schemas.microsoft.com/office/powerpoint/2010/main" val="10065198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63070" y="258809"/>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5771" y="1295399"/>
            <a:ext cx="860153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p:ph type="body" sz="quarter" idx="11" hasCustomPrompt="1"/>
          </p:nvPr>
        </p:nvSpPr>
        <p:spPr>
          <a:xfrm>
            <a:off x="275771" y="1674584"/>
            <a:ext cx="8601530" cy="3085101"/>
          </a:xfrm>
        </p:spPr>
        <p:txBody>
          <a:bodyPr/>
          <a:lstStyle>
            <a:lvl1pPr marL="171450" indent="-171450" algn="l" defTabSz="1828800" rtl="0" eaLnBrk="1" latinLnBrk="0" hangingPunct="1">
              <a:lnSpc>
                <a:spcPct val="100000"/>
              </a:lnSpc>
              <a:spcBef>
                <a:spcPts val="600"/>
              </a:spcBef>
              <a:buFont typeface="Arial" panose="020B0604020202020204" pitchFamily="34" charset="0"/>
              <a:buChar char="•"/>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a:t>Description text in Dark Grey and 24pt size.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5774" y="63502"/>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1" name="Rectangle 30"/>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32"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0"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TextBox 40"/>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5" name="Group 24"/>
          <p:cNvGrpSpPr/>
          <p:nvPr userDrawn="1"/>
        </p:nvGrpSpPr>
        <p:grpSpPr>
          <a:xfrm>
            <a:off x="71948" y="4978616"/>
            <a:ext cx="503788" cy="94721"/>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27" name="Oval 26"/>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Oval 27"/>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Oval 28"/>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Oval 29"/>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233156142"/>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guide id="3" pos="559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4" y="63502"/>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9"/>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5"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TextBox 45"/>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8" name="Group 27"/>
          <p:cNvGrpSpPr/>
          <p:nvPr userDrawn="1"/>
        </p:nvGrpSpPr>
        <p:grpSpPr>
          <a:xfrm>
            <a:off x="71948" y="4978616"/>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pic>
        <p:nvPicPr>
          <p:cNvPr id="819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
            <a:ext cx="91440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a:extLst>
              <a:ext uri="{FF2B5EF4-FFF2-40B4-BE49-F238E27FC236}">
                <a16:creationId xmlns:a16="http://schemas.microsoft.com/office/drawing/2014/main" id="{FFD15E47-8F6E-4FAB-BC14-E83EF4690BAD}"/>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650"/>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9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4" y="63502"/>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9"/>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8903495" y="4975064"/>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5"/>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5" name="Freeform 5"/>
          <p:cNvSpPr>
            <a:spLocks noEditPoints="1"/>
          </p:cNvSpPr>
          <p:nvPr userDrawn="1"/>
        </p:nvSpPr>
        <p:spPr bwMode="auto">
          <a:xfrm>
            <a:off x="8002026" y="4978056"/>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TextBox 45"/>
          <p:cNvSpPr txBox="1"/>
          <p:nvPr userDrawn="1"/>
        </p:nvSpPr>
        <p:spPr>
          <a:xfrm>
            <a:off x="8264673" y="4933519"/>
            <a:ext cx="613587" cy="184666"/>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8" name="Group 27"/>
          <p:cNvGrpSpPr/>
          <p:nvPr userDrawn="1"/>
        </p:nvGrpSpPr>
        <p:grpSpPr>
          <a:xfrm>
            <a:off x="71948" y="4978616"/>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332934753"/>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0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dirty="0">
                <a:solidFill>
                  <a:srgbClr val="646363"/>
                </a:solidFill>
              </a:rPr>
              <a:t>©</a:t>
            </a:r>
          </a:p>
        </p:txBody>
      </p:sp>
      <p:sp>
        <p:nvSpPr>
          <p:cNvPr id="45"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TextBox 45"/>
          <p:cNvSpPr txBox="1"/>
          <p:nvPr userDrawn="1"/>
        </p:nvSpPr>
        <p:spPr>
          <a:xfrm>
            <a:off x="8264669" y="4933519"/>
            <a:ext cx="613587" cy="109728"/>
          </a:xfrm>
          <a:prstGeom prst="rect">
            <a:avLst/>
          </a:prstGeom>
          <a:noFill/>
        </p:spPr>
        <p:txBody>
          <a:bodyPr wrap="square" rtlCol="0">
            <a:spAutoFit/>
          </a:bodyPr>
          <a:lstStyle/>
          <a:p>
            <a:pPr algn="ctr"/>
            <a:r>
              <a:rPr lang="en-US" sz="600" dirty="0">
                <a:solidFill>
                  <a:srgbClr val="646363"/>
                </a:solidFill>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fld id="{86CB4B4D-7CA3-9044-876B-883B54F8677D}" type="slidenum">
              <a:rPr lang="en-GB" smtClean="0">
                <a:solidFill>
                  <a:srgbClr val="646363"/>
                </a:solidFill>
                <a:sym typeface="Arial"/>
              </a:rPr>
              <a:pPr/>
              <a:t>‹#›</a:t>
            </a:fld>
            <a:endParaRPr lang="en-GB" dirty="0">
              <a:solidFill>
                <a:srgbClr val="646363"/>
              </a:solidFill>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solidFill>
                    <a:srgbClr val="000000"/>
                  </a:solidFill>
                </a:rPr>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3179744785"/>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F2F2F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804469" y="1709011"/>
            <a:ext cx="2189805" cy="1752170"/>
          </a:xfrm>
          <a:prstGeom prst="rect">
            <a:avLst/>
          </a:prstGeom>
        </p:spPr>
      </p:pic>
      <p:sp>
        <p:nvSpPr>
          <p:cNvPr id="2"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9"/>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1" y="2855769"/>
            <a:ext cx="3190875" cy="150332"/>
          </a:xfrm>
          <a:prstGeom prst="rect">
            <a:avLst/>
          </a:prstGeom>
          <a:noFill/>
        </p:spPr>
        <p:txBody>
          <a:bodyPr wrap="square" tIns="0" bIns="0" rtlCol="0" anchor="ctr">
            <a:noAutofit/>
          </a:bodyPr>
          <a:lstStyle>
            <a:lvl1pPr marL="0" marR="0" indent="0" algn="l" defTabSz="457189" rtl="0" eaLnBrk="1" fontAlgn="auto" latinLnBrk="0" hangingPunct="1">
              <a:lnSpc>
                <a:spcPct val="100000"/>
              </a:lnSpc>
              <a:spcBef>
                <a:spcPts val="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1"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1"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tabLst/>
              <a:defRPr/>
            </a:pPr>
            <a:r>
              <a:rPr lang="en-US" dirty="0"/>
              <a:t>Date</a:t>
            </a:r>
          </a:p>
        </p:txBody>
      </p:sp>
    </p:spTree>
    <p:extLst>
      <p:ext uri="{BB962C8B-B14F-4D97-AF65-F5344CB8AC3E}">
        <p14:creationId xmlns:p14="http://schemas.microsoft.com/office/powerpoint/2010/main" val="283034834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9"/>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5229863" y="3515143"/>
            <a:ext cx="3190875" cy="150332"/>
          </a:xfrm>
          <a:prstGeom prst="rect">
            <a:avLst/>
          </a:prstGeom>
          <a:noFill/>
        </p:spPr>
        <p:txBody>
          <a:bodyPr wrap="square" tIns="0" bIns="0" rtlCol="0" anchor="ctr">
            <a:no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5229863" y="3724347"/>
            <a:ext cx="3190875" cy="307903"/>
          </a:xfrm>
          <a:prstGeom prst="rect">
            <a:avLst/>
          </a:prstGeom>
        </p:spPr>
        <p:txBody>
          <a:bodyPr tIns="0" bIns="0" anchor="t" anchorCtr="0">
            <a:noAutofit/>
          </a:bodyPr>
          <a:lstStyle>
            <a:lvl1pPr marL="0" marR="0" indent="0" algn="l" defTabSz="457189"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tabLst/>
              <a:defRPr/>
            </a:pP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13" name="Picture Placeholder 9"/>
          <p:cNvSpPr>
            <a:spLocks noGrp="1"/>
          </p:cNvSpPr>
          <p:nvPr>
            <p:ph type="pic" sz="quarter" idx="13" hasCustomPrompt="1"/>
          </p:nvPr>
        </p:nvSpPr>
        <p:spPr>
          <a:xfrm>
            <a:off x="4289307" y="3365501"/>
            <a:ext cx="774700" cy="774700"/>
          </a:xfrm>
          <a:prstGeom prst="ellipse">
            <a:avLst/>
          </a:prstGeom>
        </p:spPr>
        <p:txBody>
          <a:bodyPr>
            <a:noAutofit/>
          </a:bodyPr>
          <a:lstStyle>
            <a:lvl1pPr marL="0" indent="0" algn="ctr">
              <a:buNone/>
              <a:defRPr sz="700" baseline="0">
                <a:solidFill>
                  <a:schemeClr val="accent2"/>
                </a:solidFill>
                <a:latin typeface="Arial" panose="020B0604020202020204" pitchFamily="34" charset="0"/>
                <a:cs typeface="Arial" panose="020B0604020202020204" pitchFamily="34" charset="0"/>
              </a:defRPr>
            </a:lvl1pPr>
          </a:lstStyle>
          <a:p>
            <a:r>
              <a:rPr lang="en-US" dirty="0"/>
              <a:t>Click to add Presenter’s image</a:t>
            </a:r>
            <a:endParaRPr lang="en-IN" dirty="0"/>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804469" y="1709011"/>
            <a:ext cx="2189805" cy="1752170"/>
          </a:xfrm>
          <a:prstGeom prst="rect">
            <a:avLst/>
          </a:prstGeom>
        </p:spPr>
      </p:pic>
      <p:cxnSp>
        <p:nvCxnSpPr>
          <p:cNvPr id="39" name="Straight Connector 38"/>
          <p:cNvCxnSpPr/>
          <p:nvPr userDrawn="1"/>
        </p:nvCxnSpPr>
        <p:spPr>
          <a:xfrm>
            <a:off x="260350" y="-187203"/>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260350" y="5128988"/>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730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A young person standing in front of a door&#10;&#10;Description generated with high confidence">
            <a:extLst>
              <a:ext uri="{FF2B5EF4-FFF2-40B4-BE49-F238E27FC236}">
                <a16:creationId xmlns:a16="http://schemas.microsoft.com/office/drawing/2014/main" id="{FE59E3D0-C8A9-4890-81C4-66FE44169869}"/>
              </a:ext>
            </a:extLst>
          </p:cNvPr>
          <p:cNvPicPr>
            <a:picLocks noChangeAspect="1"/>
          </p:cNvPicPr>
          <p:nvPr userDrawn="1"/>
        </p:nvPicPr>
        <p:blipFill rotWithShape="1">
          <a:blip r:embed="rId2">
            <a:duotone>
              <a:schemeClr val="bg2">
                <a:shade val="45000"/>
                <a:satMod val="135000"/>
              </a:schemeClr>
              <a:prstClr val="white"/>
            </a:duotone>
          </a:blip>
          <a:srcRect t="8693" b="8053"/>
          <a:stretch/>
        </p:blipFill>
        <p:spPr>
          <a:xfrm>
            <a:off x="-83819" y="0"/>
            <a:ext cx="9227820" cy="5126999"/>
          </a:xfrm>
          <a:prstGeom prst="rect">
            <a:avLst/>
          </a:prstGeom>
        </p:spPr>
      </p:pic>
      <p:sp>
        <p:nvSpPr>
          <p:cNvPr id="4" name="Rectangle 3">
            <a:extLst>
              <a:ext uri="{FF2B5EF4-FFF2-40B4-BE49-F238E27FC236}">
                <a16:creationId xmlns:a16="http://schemas.microsoft.com/office/drawing/2014/main" id="{4D6E44DD-900F-4A36-A1A2-05894D4F2D7C}"/>
              </a:ext>
            </a:extLst>
          </p:cNvPr>
          <p:cNvSpPr/>
          <p:nvPr userDrawn="1"/>
        </p:nvSpPr>
        <p:spPr>
          <a:xfrm>
            <a:off x="260350" y="712517"/>
            <a:ext cx="8626475" cy="23461"/>
          </a:xfrm>
          <a:prstGeom prst="rect">
            <a:avLst/>
          </a:prstGeom>
          <a:gradFill flip="none" rotWithShape="1">
            <a:gsLst>
              <a:gs pos="0">
                <a:schemeClr val="accent6">
                  <a:tint val="66000"/>
                  <a:satMod val="160000"/>
                </a:schemeClr>
              </a:gs>
              <a:gs pos="28000">
                <a:schemeClr val="accent6">
                  <a:tint val="44500"/>
                  <a:satMod val="160000"/>
                </a:schemeClr>
              </a:gs>
              <a:gs pos="62000">
                <a:srgbClr val="BDE0FF"/>
              </a:gs>
              <a:gs pos="100000">
                <a:schemeClr val="bg1"/>
              </a:gs>
            </a:gsLst>
            <a:lin ang="0" scaled="1"/>
            <a:tileRect/>
          </a:gra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6" descr="Image result for Magnifying Lens png">
            <a:extLst>
              <a:ext uri="{FF2B5EF4-FFF2-40B4-BE49-F238E27FC236}">
                <a16:creationId xmlns:a16="http://schemas.microsoft.com/office/drawing/2014/main" id="{ACD99D87-12C3-4F5F-A9BD-89DEBE91AD3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20850176">
            <a:off x="-613112" y="64898"/>
            <a:ext cx="1575695" cy="109668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5AF19BD-8DCF-413F-BA9A-CF7B1B27B26A}"/>
              </a:ext>
            </a:extLst>
          </p:cNvPr>
          <p:cNvSpPr txBox="1">
            <a:spLocks/>
          </p:cNvSpPr>
          <p:nvPr userDrawn="1"/>
        </p:nvSpPr>
        <p:spPr>
          <a:xfrm>
            <a:off x="439483" y="29004"/>
            <a:ext cx="5245100" cy="909593"/>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marL="0" algn="l" defTabSz="457200" rtl="0" eaLnBrk="1" latinLnBrk="0" hangingPunct="1">
              <a:lnSpc>
                <a:spcPct val="98000"/>
              </a:lnSpc>
              <a:spcBef>
                <a:spcPct val="0"/>
              </a:spcBef>
              <a:buNone/>
              <a:tabLst>
                <a:tab pos="457200" algn="l"/>
              </a:tabLst>
              <a:defRPr lang="en-US" sz="2600" b="1" u="sng" kern="1200" dirty="0">
                <a:solidFill>
                  <a:schemeClr val="tx2"/>
                </a:solidFill>
                <a:latin typeface="+mj-lt"/>
                <a:ea typeface="+mn-ea"/>
                <a:cs typeface="Arial"/>
              </a:defRPr>
            </a:lvl1pPr>
          </a:lstStyle>
          <a:p>
            <a:r>
              <a:rPr lang="en-US" u="none" dirty="0"/>
              <a:t>BE&amp;O Survey – Action Plan</a:t>
            </a:r>
          </a:p>
        </p:txBody>
      </p:sp>
    </p:spTree>
    <p:extLst>
      <p:ext uri="{BB962C8B-B14F-4D97-AF65-F5344CB8AC3E}">
        <p14:creationId xmlns:p14="http://schemas.microsoft.com/office/powerpoint/2010/main" val="18313064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Title with Client/Partner Log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9"/>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1" y="2855769"/>
            <a:ext cx="3190875" cy="150332"/>
          </a:xfrm>
          <a:prstGeom prst="rect">
            <a:avLst/>
          </a:prstGeom>
          <a:noFill/>
        </p:spPr>
        <p:txBody>
          <a:bodyPr wrap="square" tIns="0" bIns="0" rtlCol="0" anchor="ctr">
            <a:noAutofit/>
          </a:bodyPr>
          <a:lstStyle>
            <a:lvl1pPr marL="0" marR="0" indent="0" algn="l" defTabSz="457189"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1"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1"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189" rtl="0" eaLnBrk="1" fontAlgn="auto" latinLnBrk="0" hangingPunct="1">
              <a:lnSpc>
                <a:spcPct val="100000"/>
              </a:lnSpc>
              <a:spcBef>
                <a:spcPct val="20000"/>
              </a:spcBef>
              <a:spcAft>
                <a:spcPts val="0"/>
              </a:spcAft>
              <a:buClrTx/>
              <a:buSzTx/>
              <a:tabLst/>
              <a:defRPr/>
            </a:pPr>
            <a:r>
              <a:rPr lang="en-US" dirty="0"/>
              <a:t>Date</a:t>
            </a: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70755" y="1926880"/>
            <a:ext cx="1645233" cy="1316432"/>
          </a:xfrm>
          <a:prstGeom prst="rect">
            <a:avLst/>
          </a:prstGeom>
        </p:spPr>
      </p:pic>
      <p:sp>
        <p:nvSpPr>
          <p:cNvPr id="17" name="Text Placeholder 7"/>
          <p:cNvSpPr>
            <a:spLocks noGrp="1"/>
          </p:cNvSpPr>
          <p:nvPr>
            <p:ph type="body" sz="quarter" idx="14" hasCustomPrompt="1"/>
          </p:nvPr>
        </p:nvSpPr>
        <p:spPr>
          <a:xfrm>
            <a:off x="2342673" y="1955801"/>
            <a:ext cx="1181100" cy="1231900"/>
          </a:xfrm>
        </p:spPr>
        <p:txBody>
          <a:bodyPr anchor="ctr"/>
          <a:lstStyle>
            <a:lvl1pPr marL="0" indent="0" algn="ctr">
              <a:buNone/>
              <a:defRPr sz="1100"/>
            </a:lvl1pPr>
          </a:lstStyle>
          <a:p>
            <a:pPr lvl="0"/>
            <a:r>
              <a:rPr lang="en-US" dirty="0"/>
              <a:t>Place Client / Partner Logo Here</a:t>
            </a:r>
          </a:p>
        </p:txBody>
      </p:sp>
    </p:spTree>
    <p:extLst>
      <p:ext uri="{BB962C8B-B14F-4D97-AF65-F5344CB8AC3E}">
        <p14:creationId xmlns:p14="http://schemas.microsoft.com/office/powerpoint/2010/main" val="1619757027"/>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470759"/>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230668"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263071" y="254000"/>
            <a:ext cx="2191657" cy="519669"/>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779308" y="1656946"/>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779308"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230668"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779308" y="2533658"/>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779308" y="3222737"/>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230668"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779308" y="3408924"/>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779308" y="4057115"/>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230668" y="3959450"/>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779308" y="4243302"/>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5164272" y="1470759"/>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4615631"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5164272" y="1656946"/>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5164272"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4615631"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5164272" y="2533658"/>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5164272" y="3222737"/>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4615631"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5164272" y="3408924"/>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35" name="Text Placeholder 2"/>
          <p:cNvSpPr>
            <a:spLocks noGrp="1"/>
          </p:cNvSpPr>
          <p:nvPr>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68" name="Rectangle 67"/>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69"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77"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78" name="TextBox 77"/>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9"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37" name="Group 36"/>
          <p:cNvGrpSpPr/>
          <p:nvPr userDrawn="1"/>
        </p:nvGrpSpPr>
        <p:grpSpPr>
          <a:xfrm>
            <a:off x="71949" y="4978615"/>
            <a:ext cx="503788" cy="94721"/>
            <a:chOff x="6014087" y="4646472"/>
            <a:chExt cx="503788" cy="94721"/>
          </a:xfrm>
        </p:grpSpPr>
        <p:sp>
          <p:nvSpPr>
            <p:cNvPr id="38" name="Oval 3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39" name="Oval 3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0" name="Oval 3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1" name="Oval 4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2" name="Oval 4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87886491"/>
      </p:ext>
    </p:extLst>
  </p:cSld>
  <p:clrMapOvr>
    <a:masterClrMapping/>
  </p:clrMapOvr>
  <p:extLst>
    <p:ext uri="{DCECCB84-F9BA-43D5-87BE-67443E8EF086}">
      <p15:sldGuideLst xmlns:p15="http://schemas.microsoft.com/office/powerpoint/2012/main">
        <p15:guide id="1" orient="horz" pos="1620">
          <p15:clr>
            <a:srgbClr val="FBAE40"/>
          </p15:clr>
        </p15:guide>
        <p15:guide id="2" pos="14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Section Breaker with Client/Partner logo &amp; Optional B/W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57348" y="0"/>
            <a:ext cx="6489051" cy="4700016"/>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black &amp; white image</a:t>
            </a:r>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22446" y="428218"/>
            <a:ext cx="1052514" cy="842169"/>
          </a:xfrm>
          <a:prstGeom prst="rect">
            <a:avLst/>
          </a:prstGeom>
        </p:spPr>
      </p:pic>
      <p:sp>
        <p:nvSpPr>
          <p:cNvPr id="12"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
        <p:nvSpPr>
          <p:cNvPr id="14" name="Title 1"/>
          <p:cNvSpPr>
            <a:spLocks noGrp="1"/>
          </p:cNvSpPr>
          <p:nvPr>
            <p:ph type="ctrTitle" hasCustomPrompt="1"/>
          </p:nvPr>
        </p:nvSpPr>
        <p:spPr>
          <a:xfrm>
            <a:off x="254000" y="1765242"/>
            <a:ext cx="5534025" cy="2817517"/>
          </a:xfrm>
          <a:prstGeom prst="rect">
            <a:avLst/>
          </a:prstGeom>
          <a:noFill/>
        </p:spPr>
        <p:txBody>
          <a:bodyPr wrap="square" lIns="0" rtlCol="0" anchor="t" anchorCtr="0">
            <a:noAutofit/>
          </a:bodyPr>
          <a:lstStyle>
            <a:lvl1pPr marL="0" algn="l">
              <a:lnSpc>
                <a:spcPct val="98000"/>
              </a:lnSpc>
              <a:tabLst>
                <a:tab pos="457189"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spTree>
    <p:extLst>
      <p:ext uri="{BB962C8B-B14F-4D97-AF65-F5344CB8AC3E}">
        <p14:creationId xmlns:p14="http://schemas.microsoft.com/office/powerpoint/2010/main" val="4208683160"/>
      </p:ext>
    </p:extLst>
  </p:cSld>
  <p:clrMapOvr>
    <a:masterClrMapping/>
  </p:clrMapOvr>
  <p:extLst>
    <p:ext uri="{DCECCB84-F9BA-43D5-87BE-67443E8EF086}">
      <p15:sldGuideLst xmlns:p15="http://schemas.microsoft.com/office/powerpoint/2012/main">
        <p15:guide id="1" pos="168">
          <p15:clr>
            <a:srgbClr val="FBAE40"/>
          </p15:clr>
        </p15:guide>
        <p15:guide id="2" orient="horz" pos="1620">
          <p15:clr>
            <a:srgbClr val="FBAE40"/>
          </p15:clr>
        </p15:guide>
        <p15:guide id="3" orient="horz" pos="296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Section Breaker without image">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mn-lt"/>
            </a:endParaRPr>
          </a:p>
        </p:txBody>
      </p:sp>
      <p:sp>
        <p:nvSpPr>
          <p:cNvPr id="16" name="Title 1"/>
          <p:cNvSpPr>
            <a:spLocks noGrp="1"/>
          </p:cNvSpPr>
          <p:nvPr>
            <p:ph type="ctrTitle" hasCustomPrompt="1"/>
          </p:nvPr>
        </p:nvSpPr>
        <p:spPr>
          <a:xfrm>
            <a:off x="713837" y="914400"/>
            <a:ext cx="6946900" cy="1219200"/>
          </a:xfrm>
          <a:prstGeom prst="rect">
            <a:avLst/>
          </a:prstGeom>
        </p:spPr>
        <p:txBody>
          <a:bodyPr vert="horz" wrap="square" lIns="0" tIns="0" rIns="0" bIns="0" rtlCol="0">
            <a:noAutofit/>
          </a:bodyPr>
          <a:lstStyle>
            <a:lvl1pPr marL="11546">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457" y="3844395"/>
            <a:ext cx="1314000" cy="1103406"/>
          </a:xfrm>
          <a:prstGeom prst="rect">
            <a:avLst/>
          </a:prstGeom>
        </p:spPr>
      </p:pic>
      <p:grpSp>
        <p:nvGrpSpPr>
          <p:cNvPr id="2" name="Group 1"/>
          <p:cNvGrpSpPr/>
          <p:nvPr userDrawn="1"/>
        </p:nvGrpSpPr>
        <p:grpSpPr>
          <a:xfrm>
            <a:off x="4484252" y="2897814"/>
            <a:ext cx="3118452" cy="641536"/>
            <a:chOff x="4484252" y="2897813"/>
            <a:chExt cx="3118452" cy="641536"/>
          </a:xfrm>
        </p:grpSpPr>
        <p:sp>
          <p:nvSpPr>
            <p:cNvPr id="38"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1800">
                <a:latin typeface="+mn-lt"/>
              </a:endParaRPr>
            </a:p>
          </p:txBody>
        </p:sp>
        <p:sp>
          <p:nvSpPr>
            <p:cNvPr id="39"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1800">
                <a:latin typeface="+mn-lt"/>
              </a:endParaRPr>
            </a:p>
          </p:txBody>
        </p:sp>
        <p:sp>
          <p:nvSpPr>
            <p:cNvPr id="4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1800">
                <a:latin typeface="+mn-lt"/>
              </a:endParaRPr>
            </a:p>
          </p:txBody>
        </p:sp>
        <p:sp>
          <p:nvSpPr>
            <p:cNvPr id="41"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1800">
                <a:latin typeface="+mn-lt"/>
              </a:endParaRPr>
            </a:p>
          </p:txBody>
        </p:sp>
      </p:grpSp>
      <p:sp>
        <p:nvSpPr>
          <p:cNvPr id="17" name="Text Placeholder 2"/>
          <p:cNvSpPr>
            <a:spLocks noGrp="1"/>
          </p:cNvSpPr>
          <p:nvPr>
            <p:ph type="body" sz="quarter" idx="10" hasCustomPrompt="1"/>
          </p:nvPr>
        </p:nvSpPr>
        <p:spPr>
          <a:xfrm>
            <a:off x="266701" y="2316263"/>
            <a:ext cx="4314029" cy="381217"/>
          </a:xfrm>
        </p:spPr>
        <p:txBody>
          <a:bodyPr/>
          <a:lstStyle>
            <a:lvl1pPr marL="11546" indent="0" algn="ctr" defTabSz="457189"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18" name="Text Placeholder 2"/>
          <p:cNvSpPr>
            <a:spLocks noGrp="1"/>
          </p:cNvSpPr>
          <p:nvPr>
            <p:ph type="body" sz="quarter" idx="11" hasCustomPrompt="1"/>
          </p:nvPr>
        </p:nvSpPr>
        <p:spPr>
          <a:xfrm>
            <a:off x="386267" y="2774490"/>
            <a:ext cx="4051300" cy="508000"/>
          </a:xfrm>
        </p:spPr>
        <p:txBody>
          <a:bodyPr/>
          <a:lstStyle>
            <a:lvl1pPr marL="11546" indent="0" algn="ctr" defTabSz="1828754"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Tree>
    <p:extLst>
      <p:ext uri="{BB962C8B-B14F-4D97-AF65-F5344CB8AC3E}">
        <p14:creationId xmlns:p14="http://schemas.microsoft.com/office/powerpoint/2010/main" val="1601393056"/>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Section Breaker without image and with Client/Partner logo ">
    <p:spTree>
      <p:nvGrpSpPr>
        <p:cNvPr id="1" name=""/>
        <p:cNvGrpSpPr/>
        <p:nvPr/>
      </p:nvGrpSpPr>
      <p:grpSpPr>
        <a:xfrm>
          <a:off x="0" y="0"/>
          <a:ext cx="0" cy="0"/>
          <a:chOff x="0" y="0"/>
          <a:chExt cx="0" cy="0"/>
        </a:xfrm>
      </p:grpSpPr>
      <p:sp>
        <p:nvSpPr>
          <p:cNvPr id="34" name="object 4"/>
          <p:cNvSpPr/>
          <p:nvPr/>
        </p:nvSpPr>
        <p:spPr>
          <a:xfrm>
            <a:off x="3781425" y="3374501"/>
            <a:ext cx="775573" cy="6768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Arial" panose="020B0604020202020204" pitchFamily="34" charset="0"/>
              <a:cs typeface="Arial" panose="020B0604020202020204" pitchFamily="34" charset="0"/>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04547" y="3844396"/>
            <a:ext cx="1306800" cy="1097360"/>
          </a:xfrm>
          <a:prstGeom prst="rect">
            <a:avLst/>
          </a:prstGeom>
        </p:spPr>
      </p:pic>
      <p:sp>
        <p:nvSpPr>
          <p:cNvPr id="16" name="Title 1"/>
          <p:cNvSpPr>
            <a:spLocks noGrp="1"/>
          </p:cNvSpPr>
          <p:nvPr>
            <p:ph type="ctrTitle" hasCustomPrompt="1"/>
          </p:nvPr>
        </p:nvSpPr>
        <p:spPr>
          <a:xfrm>
            <a:off x="713837" y="914400"/>
            <a:ext cx="6946900" cy="1219200"/>
          </a:xfrm>
          <a:prstGeom prst="rect">
            <a:avLst/>
          </a:prstGeom>
        </p:spPr>
        <p:txBody>
          <a:bodyPr vert="horz" wrap="square" lIns="0" tIns="0" rIns="0" bIns="0" rtlCol="0">
            <a:noAutofit/>
          </a:bodyPr>
          <a:lstStyle>
            <a:lvl1pPr marL="11546">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
        <p:nvSpPr>
          <p:cNvPr id="48" name="Text Placeholder 2"/>
          <p:cNvSpPr>
            <a:spLocks noGrp="1"/>
          </p:cNvSpPr>
          <p:nvPr>
            <p:ph type="body" sz="quarter" idx="10" hasCustomPrompt="1"/>
          </p:nvPr>
        </p:nvSpPr>
        <p:spPr>
          <a:xfrm>
            <a:off x="266701" y="2316263"/>
            <a:ext cx="4314029" cy="381217"/>
          </a:xfrm>
        </p:spPr>
        <p:txBody>
          <a:bodyPr/>
          <a:lstStyle>
            <a:lvl1pPr marL="11546" indent="0" algn="ctr" defTabSz="457189"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49" name="Text Placeholder 2"/>
          <p:cNvSpPr>
            <a:spLocks noGrp="1"/>
          </p:cNvSpPr>
          <p:nvPr>
            <p:ph type="body" sz="quarter" idx="11" hasCustomPrompt="1"/>
          </p:nvPr>
        </p:nvSpPr>
        <p:spPr>
          <a:xfrm>
            <a:off x="386267" y="2774490"/>
            <a:ext cx="4051300" cy="508000"/>
          </a:xfrm>
        </p:spPr>
        <p:txBody>
          <a:bodyPr/>
          <a:lstStyle>
            <a:lvl1pPr marL="11546" indent="0" algn="ctr" defTabSz="1828754"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
        <p:nvSpPr>
          <p:cNvPr id="18" name="Text Placeholder 7"/>
          <p:cNvSpPr>
            <a:spLocks noGrp="1"/>
          </p:cNvSpPr>
          <p:nvPr>
            <p:ph type="body" sz="quarter" idx="14" hasCustomPrompt="1"/>
          </p:nvPr>
        </p:nvSpPr>
        <p:spPr>
          <a:xfrm>
            <a:off x="8187340" y="4076701"/>
            <a:ext cx="647700" cy="673100"/>
          </a:xfrm>
        </p:spPr>
        <p:txBody>
          <a:bodyPr anchor="ctr"/>
          <a:lstStyle>
            <a:lvl1pPr marL="0" indent="0" algn="ctr">
              <a:buNone/>
              <a:defRPr sz="800"/>
            </a:lvl1pPr>
          </a:lstStyle>
          <a:p>
            <a:pPr lvl="0"/>
            <a:r>
              <a:rPr lang="en-US" dirty="0"/>
              <a:t>Place Client / Partner Logo Here</a:t>
            </a:r>
          </a:p>
        </p:txBody>
      </p:sp>
      <p:grpSp>
        <p:nvGrpSpPr>
          <p:cNvPr id="21" name="Group 20"/>
          <p:cNvGrpSpPr/>
          <p:nvPr userDrawn="1"/>
        </p:nvGrpSpPr>
        <p:grpSpPr>
          <a:xfrm>
            <a:off x="4484252" y="2897814"/>
            <a:ext cx="3118452" cy="641536"/>
            <a:chOff x="4484252" y="2897813"/>
            <a:chExt cx="3118452" cy="641536"/>
          </a:xfrm>
        </p:grpSpPr>
        <p:sp>
          <p:nvSpPr>
            <p:cNvPr id="23"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1800">
                <a:latin typeface="+mn-lt"/>
              </a:endParaRPr>
            </a:p>
          </p:txBody>
        </p:sp>
        <p:sp>
          <p:nvSpPr>
            <p:cNvPr id="24"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1800">
                <a:latin typeface="+mn-lt"/>
              </a:endParaRPr>
            </a:p>
          </p:txBody>
        </p:sp>
        <p:sp>
          <p:nvSpPr>
            <p:cNvPr id="3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1800">
                <a:latin typeface="+mn-lt"/>
              </a:endParaRPr>
            </a:p>
          </p:txBody>
        </p:sp>
        <p:sp>
          <p:nvSpPr>
            <p:cNvPr id="32"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1800">
                <a:latin typeface="+mn-lt"/>
              </a:endParaRPr>
            </a:p>
          </p:txBody>
        </p:sp>
      </p:grpSp>
    </p:spTree>
    <p:extLst>
      <p:ext uri="{BB962C8B-B14F-4D97-AF65-F5344CB8AC3E}">
        <p14:creationId xmlns:p14="http://schemas.microsoft.com/office/powerpoint/2010/main" val="1212904752"/>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Breaker_with people or other images">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mn-lt"/>
            </a:endParaRPr>
          </a:p>
        </p:txBody>
      </p:sp>
      <p:sp>
        <p:nvSpPr>
          <p:cNvPr id="31" name="Picture Placeholder 9"/>
          <p:cNvSpPr>
            <a:spLocks noGrp="1"/>
          </p:cNvSpPr>
          <p:nvPr>
            <p:ph type="pic" sz="quarter" idx="14" hasCustomPrompt="1"/>
          </p:nvPr>
        </p:nvSpPr>
        <p:spPr>
          <a:xfrm>
            <a:off x="4648903"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457" y="3844395"/>
            <a:ext cx="1314000" cy="1103406"/>
          </a:xfrm>
          <a:prstGeom prst="rect">
            <a:avLst/>
          </a:prstGeom>
        </p:spPr>
      </p:pic>
      <p:sp>
        <p:nvSpPr>
          <p:cNvPr id="24" name="Text Placeholder 2"/>
          <p:cNvSpPr>
            <a:spLocks noGrp="1"/>
          </p:cNvSpPr>
          <p:nvPr>
            <p:ph type="body" sz="quarter" idx="10" hasCustomPrompt="1"/>
          </p:nvPr>
        </p:nvSpPr>
        <p:spPr>
          <a:xfrm>
            <a:off x="266701" y="2316263"/>
            <a:ext cx="4314029" cy="381217"/>
          </a:xfrm>
        </p:spPr>
        <p:txBody>
          <a:bodyPr/>
          <a:lstStyle>
            <a:lvl1pPr marL="11546" indent="0" algn="ctr" defTabSz="457189"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28" name="Text Placeholder 2"/>
          <p:cNvSpPr>
            <a:spLocks noGrp="1"/>
          </p:cNvSpPr>
          <p:nvPr>
            <p:ph type="body" sz="quarter" idx="11" hasCustomPrompt="1"/>
          </p:nvPr>
        </p:nvSpPr>
        <p:spPr>
          <a:xfrm>
            <a:off x="386267" y="2774490"/>
            <a:ext cx="4051300" cy="508000"/>
          </a:xfrm>
        </p:spPr>
        <p:txBody>
          <a:bodyPr/>
          <a:lstStyle>
            <a:lvl1pPr marL="11546" indent="0" algn="ctr" defTabSz="1828754"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
        <p:nvSpPr>
          <p:cNvPr id="27" name="Picture Placeholder 9"/>
          <p:cNvSpPr>
            <a:spLocks noGrp="1"/>
          </p:cNvSpPr>
          <p:nvPr>
            <p:ph type="pic" sz="quarter" idx="15" hasCustomPrompt="1"/>
          </p:nvPr>
        </p:nvSpPr>
        <p:spPr>
          <a:xfrm>
            <a:off x="7062729"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29" name="Picture Placeholder 9"/>
          <p:cNvSpPr>
            <a:spLocks noGrp="1"/>
          </p:cNvSpPr>
          <p:nvPr>
            <p:ph type="pic" sz="quarter" idx="16" hasCustomPrompt="1"/>
          </p:nvPr>
        </p:nvSpPr>
        <p:spPr>
          <a:xfrm>
            <a:off x="6258121"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30" name="Picture Placeholder 9"/>
          <p:cNvSpPr>
            <a:spLocks noGrp="1"/>
          </p:cNvSpPr>
          <p:nvPr>
            <p:ph type="pic" sz="quarter" idx="17" hasCustomPrompt="1"/>
          </p:nvPr>
        </p:nvSpPr>
        <p:spPr>
          <a:xfrm>
            <a:off x="5453512"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17" name="Title 1">
            <a:extLst>
              <a:ext uri="{FF2B5EF4-FFF2-40B4-BE49-F238E27FC236}">
                <a16:creationId xmlns:a16="http://schemas.microsoft.com/office/drawing/2014/main" id="{53BCAE27-A192-45DC-A959-116DB2B14D44}"/>
              </a:ext>
            </a:extLst>
          </p:cNvPr>
          <p:cNvSpPr>
            <a:spLocks noGrp="1"/>
          </p:cNvSpPr>
          <p:nvPr>
            <p:ph type="ctrTitle" hasCustomPrompt="1"/>
          </p:nvPr>
        </p:nvSpPr>
        <p:spPr>
          <a:xfrm>
            <a:off x="713837" y="914400"/>
            <a:ext cx="6946900" cy="1219200"/>
          </a:xfrm>
          <a:prstGeom prst="rect">
            <a:avLst/>
          </a:prstGeom>
        </p:spPr>
        <p:txBody>
          <a:bodyPr vert="horz" wrap="square" lIns="0" tIns="0" rIns="0" bIns="0" rtlCol="0">
            <a:noAutofit/>
          </a:bodyPr>
          <a:lstStyle>
            <a:lvl1pPr marL="11546">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Tree>
    <p:extLst>
      <p:ext uri="{BB962C8B-B14F-4D97-AF65-F5344CB8AC3E}">
        <p14:creationId xmlns:p14="http://schemas.microsoft.com/office/powerpoint/2010/main" val="422419299"/>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63071" y="258808"/>
            <a:ext cx="5245100" cy="909593"/>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5772" y="1295399"/>
            <a:ext cx="8601530" cy="254001"/>
          </a:xfrm>
        </p:spPr>
        <p:txBody>
          <a:bodyPr/>
          <a:lstStyle>
            <a:lvl1pPr marL="0" indent="0" algn="l" defTabSz="1828754"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p:ph type="body" sz="quarter" idx="11" hasCustomPrompt="1"/>
          </p:nvPr>
        </p:nvSpPr>
        <p:spPr>
          <a:xfrm>
            <a:off x="275772" y="1674584"/>
            <a:ext cx="8601530" cy="3085101"/>
          </a:xfrm>
        </p:spPr>
        <p:txBody>
          <a:bodyPr/>
          <a:lstStyle>
            <a:lvl1pPr marL="171446" indent="-171446" algn="l" defTabSz="1828754" rtl="0" eaLnBrk="1" latinLnBrk="0" hangingPunct="1">
              <a:lnSpc>
                <a:spcPct val="100000"/>
              </a:lnSpc>
              <a:spcBef>
                <a:spcPts val="600"/>
              </a:spcBef>
              <a:buFont typeface="Arial" panose="020B0604020202020204" pitchFamily="34" charset="0"/>
              <a:buChar char="•"/>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a:t>Description text in Dark Grey and 24pt size.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5771" y="63501"/>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1" name="Rectangle 30"/>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32"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1" name="TextBox 40"/>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25" name="Group 24"/>
          <p:cNvGrpSpPr/>
          <p:nvPr userDrawn="1"/>
        </p:nvGrpSpPr>
        <p:grpSpPr>
          <a:xfrm>
            <a:off x="71949" y="4978615"/>
            <a:ext cx="503788" cy="94721"/>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27" name="Oval 26"/>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8" name="Oval 27"/>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9" name="Oval 28"/>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0" name="Oval 29"/>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964611421"/>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guide id="3" pos="559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1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275771" y="63501"/>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1" name="Title 1"/>
          <p:cNvSpPr>
            <a:spLocks noGrp="1"/>
          </p:cNvSpPr>
          <p:nvPr>
            <p:ph type="ctrTitle" hasCustomPrompt="1"/>
          </p:nvPr>
        </p:nvSpPr>
        <p:spPr>
          <a:xfrm>
            <a:off x="263071" y="258808"/>
            <a:ext cx="5245100" cy="909593"/>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5"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6" name="TextBox 45"/>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9" y="4978615"/>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867424008"/>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Background image Slide">
    <p:spTree>
      <p:nvGrpSpPr>
        <p:cNvPr id="1" name=""/>
        <p:cNvGrpSpPr/>
        <p:nvPr/>
      </p:nvGrpSpPr>
      <p:grpSpPr>
        <a:xfrm>
          <a:off x="0" y="0"/>
          <a:ext cx="0" cy="0"/>
          <a:chOff x="0" y="0"/>
          <a:chExt cx="0" cy="0"/>
        </a:xfrm>
      </p:grpSpPr>
      <p:sp>
        <p:nvSpPr>
          <p:cNvPr id="17" name="Picture Placeholder 9"/>
          <p:cNvSpPr>
            <a:spLocks noGrp="1"/>
          </p:cNvSpPr>
          <p:nvPr>
            <p:ph type="pic" sz="quarter" idx="16" hasCustomPrompt="1"/>
          </p:nvPr>
        </p:nvSpPr>
        <p:spPr>
          <a:xfrm>
            <a:off x="0" y="1"/>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5771" y="63501"/>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4" name="Rectangle 23"/>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25"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3"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4" name="TextBox 33"/>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5"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71949" y="4978615"/>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9" name="Oval 28"/>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0" name="Oval 29"/>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1" name="Oval 30"/>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47" name="Title 1"/>
          <p:cNvSpPr>
            <a:spLocks noGrp="1"/>
          </p:cNvSpPr>
          <p:nvPr userDrawn="1">
            <p:ph type="ctrTitle" hasCustomPrompt="1"/>
          </p:nvPr>
        </p:nvSpPr>
        <p:spPr>
          <a:xfrm>
            <a:off x="268514" y="1765300"/>
            <a:ext cx="4374573" cy="1193706"/>
          </a:xfrm>
          <a:prstGeom prst="rect">
            <a:avLst/>
          </a:prstGeom>
          <a:noFill/>
        </p:spPr>
        <p:txBody>
          <a:bodyPr wrap="square" lIns="0" rtlCol="0" anchor="t" anchorCtr="0">
            <a:noAutofit/>
          </a:bodyPr>
          <a:lstStyle>
            <a:lvl1pPr marL="0" algn="l">
              <a:lnSpc>
                <a:spcPct val="98000"/>
              </a:lnSpc>
              <a:tabLst>
                <a:tab pos="457189" algn="l"/>
              </a:tabLst>
              <a:defRPr lang="en-US" sz="34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Tree>
    <p:extLst>
      <p:ext uri="{BB962C8B-B14F-4D97-AF65-F5344CB8AC3E}">
        <p14:creationId xmlns:p14="http://schemas.microsoft.com/office/powerpoint/2010/main" val="78555131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3 Column content with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0" y="1"/>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7585" y="59563"/>
            <a:ext cx="1001713" cy="123794"/>
          </a:xfrm>
        </p:spPr>
        <p:txBody>
          <a:bodyPr wrap="none" tIns="0" bIns="0" anchor="ctr" anchorCtr="0"/>
          <a:lstStyle>
            <a:lvl1pPr marL="0" indent="0" algn="l" defTabSz="1828754"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5" name="Text Placeholder 2"/>
          <p:cNvSpPr>
            <a:spLocks noGrp="1"/>
          </p:cNvSpPr>
          <p:nvPr userDrawn="1">
            <p:ph type="body" sz="quarter" idx="11" hasCustomPrompt="1"/>
          </p:nvPr>
        </p:nvSpPr>
        <p:spPr>
          <a:xfrm>
            <a:off x="277584" y="1278083"/>
            <a:ext cx="2651760" cy="997527"/>
          </a:xfrm>
        </p:spPr>
        <p:txBody>
          <a:bodyPr/>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10pt.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7" name="Text Placeholder 2"/>
          <p:cNvSpPr>
            <a:spLocks noGrp="1"/>
          </p:cNvSpPr>
          <p:nvPr>
            <p:ph type="body" sz="quarter" idx="13" hasCustomPrompt="1"/>
          </p:nvPr>
        </p:nvSpPr>
        <p:spPr>
          <a:xfrm>
            <a:off x="3225857" y="1278083"/>
            <a:ext cx="2651760" cy="997527"/>
          </a:xfrm>
        </p:spPr>
        <p:txBody>
          <a:bodyPr/>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8" name="Text Placeholder 2"/>
          <p:cNvSpPr>
            <a:spLocks noGrp="1"/>
          </p:cNvSpPr>
          <p:nvPr>
            <p:ph type="body" sz="quarter" idx="14" hasCustomPrompt="1"/>
          </p:nvPr>
        </p:nvSpPr>
        <p:spPr>
          <a:xfrm>
            <a:off x="6174130" y="1278083"/>
            <a:ext cx="2651760" cy="997527"/>
          </a:xfrm>
        </p:spPr>
        <p:txBody>
          <a:bodyPr/>
          <a:lstStyle>
            <a:lvl1pPr marL="0" indent="0" algn="l" defTabSz="1828754"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754"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754"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7" name="Title 1"/>
          <p:cNvSpPr>
            <a:spLocks noGrp="1"/>
          </p:cNvSpPr>
          <p:nvPr userDrawn="1">
            <p:ph type="ctrTitle" hasCustomPrompt="1"/>
          </p:nvPr>
        </p:nvSpPr>
        <p:spPr>
          <a:xfrm>
            <a:off x="277585" y="254000"/>
            <a:ext cx="5245100" cy="914400"/>
          </a:xfrm>
          <a:prstGeom prst="rect">
            <a:avLst/>
          </a:prstGeom>
          <a:noFill/>
        </p:spPr>
        <p:txBody>
          <a:bodyPr wrap="square" lIns="0" rtlCol="0" anchor="t" anchorCtr="0">
            <a:noAutofit/>
          </a:bodyPr>
          <a:lstStyle>
            <a:lvl1pPr marL="0" algn="l">
              <a:lnSpc>
                <a:spcPct val="98000"/>
              </a:lnSpc>
              <a:tabLst>
                <a:tab pos="457189"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3"/>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7899752"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4"/>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8002023" y="4978055"/>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9" name="TextBox 38"/>
          <p:cNvSpPr txBox="1"/>
          <p:nvPr userDrawn="1"/>
        </p:nvSpPr>
        <p:spPr>
          <a:xfrm>
            <a:off x="8264669" y="4933519"/>
            <a:ext cx="613587" cy="184666"/>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latin typeface="Arial" panose="020B0604020202020204" pitchFamily="34" charset="0"/>
                <a:cs typeface="Arial" panose="020B0604020202020204" pitchFamily="34" charset="0"/>
                <a:sym typeface="Arial"/>
              </a:rPr>
              <a:pPr lvl="0"/>
              <a:t>‹#›</a:t>
            </a:fld>
            <a:endParaRPr lang="en-GB" sz="600"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9" y="4978615"/>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800"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2" name="Oval 31"/>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3" name="Oval 32"/>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3364087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38" Type="http://schemas.openxmlformats.org/officeDocument/2006/relationships/slideLayout" Target="../slideLayouts/slideLayout138.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43" Type="http://schemas.openxmlformats.org/officeDocument/2006/relationships/slideLayout" Target="../slideLayouts/slideLayout14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019" y="256032"/>
            <a:ext cx="3200400" cy="91440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p>
            <a:pPr marL="0" lvl="0" eaLnBrk="0" hangingPunct="0">
              <a:spcBef>
                <a:spcPct val="20000"/>
              </a:spcBef>
            </a:pPr>
            <a:r>
              <a:rPr lang="en-US" dirty="0"/>
              <a:t>Click to edit Master title style</a:t>
            </a:r>
          </a:p>
        </p:txBody>
      </p:sp>
      <p:sp>
        <p:nvSpPr>
          <p:cNvPr id="3" name="Text Placeholder 2"/>
          <p:cNvSpPr>
            <a:spLocks noGrp="1"/>
          </p:cNvSpPr>
          <p:nvPr>
            <p:ph type="body" idx="1"/>
          </p:nvPr>
        </p:nvSpPr>
        <p:spPr>
          <a:xfrm>
            <a:off x="259019" y="1248937"/>
            <a:ext cx="8627806" cy="3484555"/>
          </a:xfrm>
          <a:prstGeom prst="rect">
            <a:avLst/>
          </a:prstGeom>
        </p:spPr>
        <p:txBody>
          <a:bodyPr lIns="45720" tIns="45720" rIns="45720" bIns="4572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0" name="Group 109"/>
          <p:cNvGrpSpPr/>
          <p:nvPr/>
        </p:nvGrpSpPr>
        <p:grpSpPr>
          <a:xfrm>
            <a:off x="4006715" y="-155461"/>
            <a:ext cx="152400" cy="122115"/>
            <a:chOff x="7983415" y="6582508"/>
            <a:chExt cx="152400" cy="486507"/>
          </a:xfrm>
        </p:grpSpPr>
        <p:cxnSp>
          <p:nvCxnSpPr>
            <p:cNvPr id="111" name="Straight Connector 1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3540588" y="-155461"/>
            <a:ext cx="152400" cy="122115"/>
            <a:chOff x="7983415" y="6582508"/>
            <a:chExt cx="152400" cy="486507"/>
          </a:xfrm>
        </p:grpSpPr>
        <p:cxnSp>
          <p:nvCxnSpPr>
            <p:cNvPr id="114" name="Straight Connector 1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3074461" y="-155461"/>
            <a:ext cx="152400" cy="122115"/>
            <a:chOff x="7983415" y="6582508"/>
            <a:chExt cx="152400" cy="486507"/>
          </a:xfrm>
        </p:grpSpPr>
        <p:cxnSp>
          <p:nvCxnSpPr>
            <p:cNvPr id="117" name="Straight Connector 1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2608334" y="-155461"/>
            <a:ext cx="152400" cy="122115"/>
            <a:chOff x="7983415" y="6582508"/>
            <a:chExt cx="152400" cy="486507"/>
          </a:xfrm>
        </p:grpSpPr>
        <p:cxnSp>
          <p:nvCxnSpPr>
            <p:cNvPr id="120" name="Straight Connector 1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p:nvGrpSpPr>
        <p:grpSpPr>
          <a:xfrm>
            <a:off x="2142207" y="-155461"/>
            <a:ext cx="152400" cy="122115"/>
            <a:chOff x="7983415" y="6582508"/>
            <a:chExt cx="152400" cy="486507"/>
          </a:xfrm>
        </p:grpSpPr>
        <p:cxnSp>
          <p:nvCxnSpPr>
            <p:cNvPr id="123" name="Straight Connector 1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1676080" y="-155461"/>
            <a:ext cx="152400" cy="122115"/>
            <a:chOff x="7983415" y="6582508"/>
            <a:chExt cx="152400" cy="486507"/>
          </a:xfrm>
        </p:grpSpPr>
        <p:cxnSp>
          <p:nvCxnSpPr>
            <p:cNvPr id="126" name="Straight Connector 1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169" name="Straight Connector 168"/>
          <p:cNvCxnSpPr/>
          <p:nvPr/>
        </p:nvCxnSpPr>
        <p:spPr>
          <a:xfrm>
            <a:off x="430099" y="-155461"/>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743826" y="-155461"/>
            <a:ext cx="152400" cy="122115"/>
            <a:chOff x="7983415" y="6582508"/>
            <a:chExt cx="152400" cy="486507"/>
          </a:xfrm>
        </p:grpSpPr>
        <p:cxnSp>
          <p:nvCxnSpPr>
            <p:cNvPr id="171" name="Straight Connector 1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p:nvGrpSpPr>
        <p:grpSpPr>
          <a:xfrm>
            <a:off x="1209953" y="-155461"/>
            <a:ext cx="152400" cy="122115"/>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p:nvGrpSpPr>
        <p:grpSpPr>
          <a:xfrm>
            <a:off x="7269604" y="-15546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p:nvGrpSpPr>
        <p:grpSpPr>
          <a:xfrm>
            <a:off x="6803477" y="-155461"/>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p:nvGrpSpPr>
        <p:grpSpPr>
          <a:xfrm>
            <a:off x="6337350" y="-155461"/>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p:nvGrpSpPr>
        <p:grpSpPr>
          <a:xfrm>
            <a:off x="5871223" y="-155461"/>
            <a:ext cx="152400" cy="122115"/>
            <a:chOff x="7983415" y="6582508"/>
            <a:chExt cx="152400" cy="486507"/>
          </a:xfrm>
        </p:grpSpPr>
        <p:cxnSp>
          <p:nvCxnSpPr>
            <p:cNvPr id="243" name="Straight Connector 24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p:nvGrpSpPr>
        <p:grpSpPr>
          <a:xfrm>
            <a:off x="5405096" y="-155461"/>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4938969" y="-15546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p:nvGrpSpPr>
        <p:grpSpPr>
          <a:xfrm>
            <a:off x="4472842" y="-155461"/>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8" name="Straight Connector 267"/>
          <p:cNvCxnSpPr/>
          <p:nvPr/>
        </p:nvCxnSpPr>
        <p:spPr>
          <a:xfrm>
            <a:off x="8667987" y="-155461"/>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9" name="Group 268"/>
          <p:cNvGrpSpPr/>
          <p:nvPr/>
        </p:nvGrpSpPr>
        <p:grpSpPr>
          <a:xfrm>
            <a:off x="8201858" y="-155461"/>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7735731" y="-155461"/>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2" name="Group 331"/>
          <p:cNvGrpSpPr/>
          <p:nvPr/>
        </p:nvGrpSpPr>
        <p:grpSpPr>
          <a:xfrm>
            <a:off x="4006715" y="5185797"/>
            <a:ext cx="152400" cy="122115"/>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5" name="Group 334"/>
          <p:cNvGrpSpPr/>
          <p:nvPr/>
        </p:nvGrpSpPr>
        <p:grpSpPr>
          <a:xfrm>
            <a:off x="3540588" y="5185797"/>
            <a:ext cx="152400" cy="122115"/>
            <a:chOff x="7983415" y="6582508"/>
            <a:chExt cx="152400" cy="486507"/>
          </a:xfrm>
        </p:grpSpPr>
        <p:cxnSp>
          <p:nvCxnSpPr>
            <p:cNvPr id="336" name="Straight Connector 3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8" name="Group 337"/>
          <p:cNvGrpSpPr/>
          <p:nvPr/>
        </p:nvGrpSpPr>
        <p:grpSpPr>
          <a:xfrm>
            <a:off x="3074461" y="5185797"/>
            <a:ext cx="152400" cy="122115"/>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1" name="Group 340"/>
          <p:cNvGrpSpPr/>
          <p:nvPr/>
        </p:nvGrpSpPr>
        <p:grpSpPr>
          <a:xfrm>
            <a:off x="2608334" y="5185797"/>
            <a:ext cx="152400" cy="122115"/>
            <a:chOff x="7983415" y="6582508"/>
            <a:chExt cx="152400" cy="486507"/>
          </a:xfrm>
        </p:grpSpPr>
        <p:cxnSp>
          <p:nvCxnSpPr>
            <p:cNvPr id="342" name="Straight Connector 3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4" name="Group 343"/>
          <p:cNvGrpSpPr/>
          <p:nvPr/>
        </p:nvGrpSpPr>
        <p:grpSpPr>
          <a:xfrm>
            <a:off x="2142207" y="5185797"/>
            <a:ext cx="152400" cy="122115"/>
            <a:chOff x="7983415" y="6582508"/>
            <a:chExt cx="152400" cy="486507"/>
          </a:xfrm>
        </p:grpSpPr>
        <p:cxnSp>
          <p:nvCxnSpPr>
            <p:cNvPr id="345" name="Straight Connector 34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p:nvGrpSpPr>
        <p:grpSpPr>
          <a:xfrm>
            <a:off x="1676080" y="5185797"/>
            <a:ext cx="152400" cy="122115"/>
            <a:chOff x="7983415" y="6582508"/>
            <a:chExt cx="152400" cy="486507"/>
          </a:xfrm>
        </p:grpSpPr>
        <p:cxnSp>
          <p:nvCxnSpPr>
            <p:cNvPr id="348" name="Straight Connector 3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0" name="Straight Connector 349"/>
          <p:cNvCxnSpPr/>
          <p:nvPr/>
        </p:nvCxnSpPr>
        <p:spPr>
          <a:xfrm>
            <a:off x="430099" y="518579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51" name="Group 350"/>
          <p:cNvGrpSpPr/>
          <p:nvPr/>
        </p:nvGrpSpPr>
        <p:grpSpPr>
          <a:xfrm>
            <a:off x="743826" y="5185797"/>
            <a:ext cx="152400" cy="122115"/>
            <a:chOff x="7983415" y="6582508"/>
            <a:chExt cx="152400" cy="486507"/>
          </a:xfrm>
        </p:grpSpPr>
        <p:cxnSp>
          <p:nvCxnSpPr>
            <p:cNvPr id="352" name="Straight Connector 3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p:nvGrpSpPr>
        <p:grpSpPr>
          <a:xfrm>
            <a:off x="1209953" y="5185797"/>
            <a:ext cx="152400" cy="122115"/>
            <a:chOff x="7983415" y="6582508"/>
            <a:chExt cx="152400" cy="486507"/>
          </a:xfrm>
        </p:grpSpPr>
        <p:cxnSp>
          <p:nvCxnSpPr>
            <p:cNvPr id="355" name="Straight Connector 3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7" name="Group 356"/>
          <p:cNvGrpSpPr/>
          <p:nvPr/>
        </p:nvGrpSpPr>
        <p:grpSpPr>
          <a:xfrm>
            <a:off x="7269604" y="5185797"/>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0" name="Group 359"/>
          <p:cNvGrpSpPr/>
          <p:nvPr/>
        </p:nvGrpSpPr>
        <p:grpSpPr>
          <a:xfrm>
            <a:off x="6803477" y="5185797"/>
            <a:ext cx="152400" cy="122115"/>
            <a:chOff x="7983415" y="6582508"/>
            <a:chExt cx="152400" cy="486507"/>
          </a:xfrm>
        </p:grpSpPr>
        <p:cxnSp>
          <p:nvCxnSpPr>
            <p:cNvPr id="361" name="Straight Connector 3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p:nvGrpSpPr>
        <p:grpSpPr>
          <a:xfrm>
            <a:off x="6337350" y="518579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6" name="Group 365"/>
          <p:cNvGrpSpPr/>
          <p:nvPr/>
        </p:nvGrpSpPr>
        <p:grpSpPr>
          <a:xfrm>
            <a:off x="5871223" y="5185797"/>
            <a:ext cx="152400" cy="122115"/>
            <a:chOff x="7983415" y="6582508"/>
            <a:chExt cx="152400" cy="486507"/>
          </a:xfrm>
        </p:grpSpPr>
        <p:cxnSp>
          <p:nvCxnSpPr>
            <p:cNvPr id="367" name="Straight Connector 3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9" name="Group 368"/>
          <p:cNvGrpSpPr/>
          <p:nvPr/>
        </p:nvGrpSpPr>
        <p:grpSpPr>
          <a:xfrm>
            <a:off x="5405096" y="5185797"/>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72" name="Group 371"/>
          <p:cNvGrpSpPr/>
          <p:nvPr/>
        </p:nvGrpSpPr>
        <p:grpSpPr>
          <a:xfrm>
            <a:off x="4938969" y="5185797"/>
            <a:ext cx="152400" cy="122115"/>
            <a:chOff x="7983415" y="6582508"/>
            <a:chExt cx="152400" cy="486507"/>
          </a:xfrm>
        </p:grpSpPr>
        <p:cxnSp>
          <p:nvCxnSpPr>
            <p:cNvPr id="373" name="Straight Connector 3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75" name="Group 374"/>
          <p:cNvGrpSpPr/>
          <p:nvPr/>
        </p:nvGrpSpPr>
        <p:grpSpPr>
          <a:xfrm>
            <a:off x="4472842" y="5185797"/>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78" name="Straight Connector 377"/>
          <p:cNvCxnSpPr/>
          <p:nvPr/>
        </p:nvCxnSpPr>
        <p:spPr>
          <a:xfrm>
            <a:off x="8667987" y="518579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p:nvGrpSpPr>
        <p:grpSpPr>
          <a:xfrm>
            <a:off x="8201858" y="5185797"/>
            <a:ext cx="152400" cy="122115"/>
            <a:chOff x="7983415" y="6582508"/>
            <a:chExt cx="152400" cy="486507"/>
          </a:xfrm>
        </p:grpSpPr>
        <p:cxnSp>
          <p:nvCxnSpPr>
            <p:cNvPr id="380" name="Straight Connector 3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p:nvGrpSpPr>
        <p:grpSpPr>
          <a:xfrm>
            <a:off x="7735731" y="5185797"/>
            <a:ext cx="152400" cy="122115"/>
            <a:chOff x="7983415" y="6582508"/>
            <a:chExt cx="152400" cy="486507"/>
          </a:xfrm>
        </p:grpSpPr>
        <p:cxnSp>
          <p:nvCxnSpPr>
            <p:cNvPr id="383" name="Straight Connector 3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0" name="Group 409"/>
          <p:cNvGrpSpPr/>
          <p:nvPr/>
        </p:nvGrpSpPr>
        <p:grpSpPr>
          <a:xfrm rot="5400000">
            <a:off x="-174784" y="4555298"/>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3" name="Group 412"/>
          <p:cNvGrpSpPr/>
          <p:nvPr/>
        </p:nvGrpSpPr>
        <p:grpSpPr>
          <a:xfrm rot="5400000">
            <a:off x="-174784" y="4085124"/>
            <a:ext cx="152400" cy="122115"/>
            <a:chOff x="7983415" y="6582508"/>
            <a:chExt cx="152400" cy="486507"/>
          </a:xfrm>
        </p:grpSpPr>
        <p:cxnSp>
          <p:nvCxnSpPr>
            <p:cNvPr id="414" name="Straight Connector 4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p:nvGrpSpPr>
        <p:grpSpPr>
          <a:xfrm rot="5400000">
            <a:off x="-174784" y="3614950"/>
            <a:ext cx="152400" cy="122115"/>
            <a:chOff x="7983415" y="6582508"/>
            <a:chExt cx="152400" cy="486507"/>
          </a:xfrm>
        </p:grpSpPr>
        <p:cxnSp>
          <p:nvCxnSpPr>
            <p:cNvPr id="417" name="Straight Connector 4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p:nvGrpSpPr>
        <p:grpSpPr>
          <a:xfrm rot="5400000">
            <a:off x="-174784" y="3144776"/>
            <a:ext cx="152400" cy="122115"/>
            <a:chOff x="7983415" y="6582508"/>
            <a:chExt cx="152400" cy="486507"/>
          </a:xfrm>
        </p:grpSpPr>
        <p:cxnSp>
          <p:nvCxnSpPr>
            <p:cNvPr id="420" name="Straight Connector 4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p:nvGrpSpPr>
        <p:grpSpPr>
          <a:xfrm rot="5400000">
            <a:off x="-174784" y="2674602"/>
            <a:ext cx="152400" cy="122115"/>
            <a:chOff x="7983415" y="6582508"/>
            <a:chExt cx="152400" cy="486507"/>
          </a:xfrm>
        </p:grpSpPr>
        <p:cxnSp>
          <p:nvCxnSpPr>
            <p:cNvPr id="423" name="Straight Connector 4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p:nvGrpSpPr>
        <p:grpSpPr>
          <a:xfrm rot="5400000">
            <a:off x="-174784" y="2204428"/>
            <a:ext cx="152400" cy="122115"/>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8" name="Group 427"/>
          <p:cNvGrpSpPr/>
          <p:nvPr/>
        </p:nvGrpSpPr>
        <p:grpSpPr>
          <a:xfrm rot="5400000">
            <a:off x="-174784" y="1734254"/>
            <a:ext cx="152400" cy="122115"/>
            <a:chOff x="7983415" y="6582508"/>
            <a:chExt cx="152400" cy="486507"/>
          </a:xfrm>
        </p:grpSpPr>
        <p:cxnSp>
          <p:nvCxnSpPr>
            <p:cNvPr id="429" name="Straight Connector 4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464" name="Straight Connector 463"/>
          <p:cNvCxnSpPr/>
          <p:nvPr/>
        </p:nvCxnSpPr>
        <p:spPr>
          <a:xfrm>
            <a:off x="9144000" y="4874986"/>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9144000" y="241074"/>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187326" y="4871811"/>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184150" y="241074"/>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8886825" y="-194346"/>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260350" y="-187203"/>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8887619" y="5131369"/>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260350" y="5128988"/>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88" name="Group 187">
            <a:extLst>
              <a:ext uri="{FF2B5EF4-FFF2-40B4-BE49-F238E27FC236}">
                <a16:creationId xmlns:a16="http://schemas.microsoft.com/office/drawing/2014/main" id="{75F83E5F-1584-418E-AB32-686B252559C4}"/>
              </a:ext>
            </a:extLst>
          </p:cNvPr>
          <p:cNvGrpSpPr/>
          <p:nvPr/>
        </p:nvGrpSpPr>
        <p:grpSpPr>
          <a:xfrm rot="5400000">
            <a:off x="-174785" y="483497"/>
            <a:ext cx="152400" cy="122115"/>
            <a:chOff x="7983415" y="6582508"/>
            <a:chExt cx="152400" cy="486507"/>
          </a:xfrm>
        </p:grpSpPr>
        <p:cxnSp>
          <p:nvCxnSpPr>
            <p:cNvPr id="189" name="Straight Connector 188">
              <a:extLst>
                <a:ext uri="{FF2B5EF4-FFF2-40B4-BE49-F238E27FC236}">
                  <a16:creationId xmlns:a16="http://schemas.microsoft.com/office/drawing/2014/main" id="{67B97FE4-6907-4D19-80E2-B08795F8E26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57A6D41-0871-4DCF-AB73-960B92AC3FB4}"/>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A52D6863-EDD4-4B25-AC64-D536AEC5F7D3}"/>
              </a:ext>
            </a:extLst>
          </p:cNvPr>
          <p:cNvGrpSpPr/>
          <p:nvPr/>
        </p:nvGrpSpPr>
        <p:grpSpPr>
          <a:xfrm rot="5400000">
            <a:off x="-174785" y="1423845"/>
            <a:ext cx="152400" cy="122115"/>
            <a:chOff x="7983415" y="6582508"/>
            <a:chExt cx="152400" cy="486507"/>
          </a:xfrm>
        </p:grpSpPr>
        <p:cxnSp>
          <p:nvCxnSpPr>
            <p:cNvPr id="192" name="Straight Connector 191">
              <a:extLst>
                <a:ext uri="{FF2B5EF4-FFF2-40B4-BE49-F238E27FC236}">
                  <a16:creationId xmlns:a16="http://schemas.microsoft.com/office/drawing/2014/main" id="{F43FA92A-8FD9-4BAD-B44B-7432A014D55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A3D7BA3-06F2-441F-A966-E0C0FE008D4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943A3299-C348-4767-B606-C5FA8A936C27}"/>
              </a:ext>
            </a:extLst>
          </p:cNvPr>
          <p:cNvGrpSpPr/>
          <p:nvPr/>
        </p:nvGrpSpPr>
        <p:grpSpPr>
          <a:xfrm rot="5400000">
            <a:off x="-174785" y="953671"/>
            <a:ext cx="152400" cy="122115"/>
            <a:chOff x="7983415" y="6582508"/>
            <a:chExt cx="152400" cy="486507"/>
          </a:xfrm>
        </p:grpSpPr>
        <p:cxnSp>
          <p:nvCxnSpPr>
            <p:cNvPr id="195" name="Straight Connector 194">
              <a:extLst>
                <a:ext uri="{FF2B5EF4-FFF2-40B4-BE49-F238E27FC236}">
                  <a16:creationId xmlns:a16="http://schemas.microsoft.com/office/drawing/2014/main" id="{72100A1E-28D5-443B-A19E-2310B6C2174C}"/>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98A4DB2-1491-46C6-827C-8B62FD030E02}"/>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FE2B4BD0-6636-4728-8B3D-ADEC99C16D31}"/>
              </a:ext>
            </a:extLst>
          </p:cNvPr>
          <p:cNvGrpSpPr/>
          <p:nvPr/>
        </p:nvGrpSpPr>
        <p:grpSpPr>
          <a:xfrm rot="5400000">
            <a:off x="9136485" y="4555299"/>
            <a:ext cx="152400" cy="122115"/>
            <a:chOff x="7983415" y="6582508"/>
            <a:chExt cx="152400" cy="486507"/>
          </a:xfrm>
        </p:grpSpPr>
        <p:cxnSp>
          <p:nvCxnSpPr>
            <p:cNvPr id="198" name="Straight Connector 197">
              <a:extLst>
                <a:ext uri="{FF2B5EF4-FFF2-40B4-BE49-F238E27FC236}">
                  <a16:creationId xmlns:a16="http://schemas.microsoft.com/office/drawing/2014/main" id="{0AB60D28-117E-409C-A136-1DBF60BA90C7}"/>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641FD56-909C-4A84-89E3-D29C477936DB}"/>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C3E6A41A-8978-4303-93F3-613B03ED32B4}"/>
              </a:ext>
            </a:extLst>
          </p:cNvPr>
          <p:cNvGrpSpPr/>
          <p:nvPr/>
        </p:nvGrpSpPr>
        <p:grpSpPr>
          <a:xfrm rot="5400000">
            <a:off x="9136485" y="4085125"/>
            <a:ext cx="152400" cy="122115"/>
            <a:chOff x="7983415" y="6582508"/>
            <a:chExt cx="152400" cy="486507"/>
          </a:xfrm>
        </p:grpSpPr>
        <p:cxnSp>
          <p:nvCxnSpPr>
            <p:cNvPr id="201" name="Straight Connector 200">
              <a:extLst>
                <a:ext uri="{FF2B5EF4-FFF2-40B4-BE49-F238E27FC236}">
                  <a16:creationId xmlns:a16="http://schemas.microsoft.com/office/drawing/2014/main" id="{ECA738CC-4591-4E58-A82B-FC45FA8357A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6AF7FC9-16F9-4DE9-91C2-1EF8443DC4AF}"/>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020BBA68-6EF9-47E3-9A06-67C2E90755B7}"/>
              </a:ext>
            </a:extLst>
          </p:cNvPr>
          <p:cNvGrpSpPr/>
          <p:nvPr/>
        </p:nvGrpSpPr>
        <p:grpSpPr>
          <a:xfrm rot="5400000">
            <a:off x="9136485" y="3614951"/>
            <a:ext cx="152400" cy="122115"/>
            <a:chOff x="7983415" y="6582508"/>
            <a:chExt cx="152400" cy="486507"/>
          </a:xfrm>
        </p:grpSpPr>
        <p:cxnSp>
          <p:nvCxnSpPr>
            <p:cNvPr id="204" name="Straight Connector 203">
              <a:extLst>
                <a:ext uri="{FF2B5EF4-FFF2-40B4-BE49-F238E27FC236}">
                  <a16:creationId xmlns:a16="http://schemas.microsoft.com/office/drawing/2014/main" id="{7C5CA2BF-F4F8-4264-8B0C-0FADD8246FF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8B65DC1-6F9B-4CC5-A0E2-A7CE9C06DDC8}"/>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22819C52-F4FF-4650-A6C1-2AA769CD85C0}"/>
              </a:ext>
            </a:extLst>
          </p:cNvPr>
          <p:cNvGrpSpPr/>
          <p:nvPr/>
        </p:nvGrpSpPr>
        <p:grpSpPr>
          <a:xfrm rot="5400000">
            <a:off x="9136485" y="3144777"/>
            <a:ext cx="152400" cy="122115"/>
            <a:chOff x="7983415" y="6582508"/>
            <a:chExt cx="152400" cy="486507"/>
          </a:xfrm>
        </p:grpSpPr>
        <p:cxnSp>
          <p:nvCxnSpPr>
            <p:cNvPr id="207" name="Straight Connector 206">
              <a:extLst>
                <a:ext uri="{FF2B5EF4-FFF2-40B4-BE49-F238E27FC236}">
                  <a16:creationId xmlns:a16="http://schemas.microsoft.com/office/drawing/2014/main" id="{B8BFE1A2-E3DE-4CFE-AD19-CE62C8E7CE72}"/>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EA06674-129F-47B9-8D9E-A95FAC5BE7BC}"/>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1EFEB541-DF06-4A78-AD8F-7E7036227BBC}"/>
              </a:ext>
            </a:extLst>
          </p:cNvPr>
          <p:cNvGrpSpPr/>
          <p:nvPr/>
        </p:nvGrpSpPr>
        <p:grpSpPr>
          <a:xfrm rot="5400000">
            <a:off x="9136485" y="2674603"/>
            <a:ext cx="152400" cy="122115"/>
            <a:chOff x="7983415" y="6582508"/>
            <a:chExt cx="152400" cy="486507"/>
          </a:xfrm>
        </p:grpSpPr>
        <p:cxnSp>
          <p:nvCxnSpPr>
            <p:cNvPr id="210" name="Straight Connector 209">
              <a:extLst>
                <a:ext uri="{FF2B5EF4-FFF2-40B4-BE49-F238E27FC236}">
                  <a16:creationId xmlns:a16="http://schemas.microsoft.com/office/drawing/2014/main" id="{9FF4647B-0EA6-4DA6-ACF8-D7A297A03A3D}"/>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5DADA63-7EAC-4ADE-A102-354C00940745}"/>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7A476E04-B54A-425D-8F2C-0BDB5D9F7F14}"/>
              </a:ext>
            </a:extLst>
          </p:cNvPr>
          <p:cNvGrpSpPr/>
          <p:nvPr/>
        </p:nvGrpSpPr>
        <p:grpSpPr>
          <a:xfrm rot="5400000">
            <a:off x="9136485" y="2204429"/>
            <a:ext cx="152400" cy="122115"/>
            <a:chOff x="7983415" y="6582508"/>
            <a:chExt cx="152400" cy="486507"/>
          </a:xfrm>
        </p:grpSpPr>
        <p:cxnSp>
          <p:nvCxnSpPr>
            <p:cNvPr id="213" name="Straight Connector 212">
              <a:extLst>
                <a:ext uri="{FF2B5EF4-FFF2-40B4-BE49-F238E27FC236}">
                  <a16:creationId xmlns:a16="http://schemas.microsoft.com/office/drawing/2014/main" id="{9167C050-C59D-45D6-AFCB-F337EA4A15E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84EE3FF-1DC0-4EE9-A3B5-F3264D8E567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11B0E357-729C-435E-B819-F50FF8C46F58}"/>
              </a:ext>
            </a:extLst>
          </p:cNvPr>
          <p:cNvGrpSpPr/>
          <p:nvPr/>
        </p:nvGrpSpPr>
        <p:grpSpPr>
          <a:xfrm rot="5400000">
            <a:off x="9136485" y="1734255"/>
            <a:ext cx="152400" cy="122115"/>
            <a:chOff x="7983415" y="6582508"/>
            <a:chExt cx="152400" cy="486507"/>
          </a:xfrm>
        </p:grpSpPr>
        <p:cxnSp>
          <p:nvCxnSpPr>
            <p:cNvPr id="216" name="Straight Connector 215">
              <a:extLst>
                <a:ext uri="{FF2B5EF4-FFF2-40B4-BE49-F238E27FC236}">
                  <a16:creationId xmlns:a16="http://schemas.microsoft.com/office/drawing/2014/main" id="{68929BEA-8529-48BC-B27A-6E5314E2061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00CE15E-70BF-48E0-A2C9-4E55ABA16A7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42188881-662D-45BA-BEB2-9498CBC24C3F}"/>
              </a:ext>
            </a:extLst>
          </p:cNvPr>
          <p:cNvGrpSpPr/>
          <p:nvPr/>
        </p:nvGrpSpPr>
        <p:grpSpPr>
          <a:xfrm rot="5400000">
            <a:off x="9136485" y="483498"/>
            <a:ext cx="152400" cy="122115"/>
            <a:chOff x="7983415" y="6582508"/>
            <a:chExt cx="152400" cy="486507"/>
          </a:xfrm>
        </p:grpSpPr>
        <p:cxnSp>
          <p:nvCxnSpPr>
            <p:cNvPr id="219" name="Straight Connector 218">
              <a:extLst>
                <a:ext uri="{FF2B5EF4-FFF2-40B4-BE49-F238E27FC236}">
                  <a16:creationId xmlns:a16="http://schemas.microsoft.com/office/drawing/2014/main" id="{222BF96C-1E11-4233-88D5-FB831C9DDDF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2304F9B-CADD-4E53-BC52-E1178D09F694}"/>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5C9C9F40-BA73-4F0F-84AE-96B9F7AE2EA9}"/>
              </a:ext>
            </a:extLst>
          </p:cNvPr>
          <p:cNvGrpSpPr/>
          <p:nvPr/>
        </p:nvGrpSpPr>
        <p:grpSpPr>
          <a:xfrm rot="5400000">
            <a:off x="9136485" y="1423846"/>
            <a:ext cx="152400" cy="122115"/>
            <a:chOff x="7983415" y="6582508"/>
            <a:chExt cx="152400" cy="486507"/>
          </a:xfrm>
        </p:grpSpPr>
        <p:cxnSp>
          <p:nvCxnSpPr>
            <p:cNvPr id="222" name="Straight Connector 221">
              <a:extLst>
                <a:ext uri="{FF2B5EF4-FFF2-40B4-BE49-F238E27FC236}">
                  <a16:creationId xmlns:a16="http://schemas.microsoft.com/office/drawing/2014/main" id="{E20A52A5-77EB-4BC6-95CB-53DE3C0C3D3A}"/>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879CAFE-BA43-469C-868A-62BDBCF1A8D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3EE846E6-43A5-4D07-B942-428F70C264D2}"/>
              </a:ext>
            </a:extLst>
          </p:cNvPr>
          <p:cNvGrpSpPr/>
          <p:nvPr/>
        </p:nvGrpSpPr>
        <p:grpSpPr>
          <a:xfrm rot="5400000">
            <a:off x="9136485" y="953672"/>
            <a:ext cx="152400" cy="122115"/>
            <a:chOff x="7983415" y="6582508"/>
            <a:chExt cx="152400" cy="486507"/>
          </a:xfrm>
        </p:grpSpPr>
        <p:cxnSp>
          <p:nvCxnSpPr>
            <p:cNvPr id="225" name="Straight Connector 224">
              <a:extLst>
                <a:ext uri="{FF2B5EF4-FFF2-40B4-BE49-F238E27FC236}">
                  <a16:creationId xmlns:a16="http://schemas.microsoft.com/office/drawing/2014/main" id="{61FE6C1D-8F02-4451-9FAC-6B83F9796C1D}"/>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3D3BD2C-5025-40B4-BBD1-9C734CBD9061}"/>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709" r:id="rId1"/>
    <p:sldLayoutId id="2147483756" r:id="rId2"/>
    <p:sldLayoutId id="2147483867" r:id="rId3"/>
    <p:sldLayoutId id="2147483868" r:id="rId4"/>
    <p:sldLayoutId id="2147483865" r:id="rId5"/>
    <p:sldLayoutId id="2147483784" r:id="rId6"/>
    <p:sldLayoutId id="2147483863" r:id="rId7"/>
    <p:sldLayoutId id="2147483829" r:id="rId8"/>
    <p:sldLayoutId id="2147484123" r:id="rId9"/>
    <p:sldLayoutId id="2147483855" r:id="rId10"/>
    <p:sldLayoutId id="2147483858" r:id="rId11"/>
    <p:sldLayoutId id="2147483833" r:id="rId12"/>
    <p:sldLayoutId id="2147483832" r:id="rId13"/>
    <p:sldLayoutId id="2147483831" r:id="rId14"/>
    <p:sldLayoutId id="2147483834" r:id="rId15"/>
    <p:sldLayoutId id="2147483835" r:id="rId16"/>
    <p:sldLayoutId id="2147483836" r:id="rId17"/>
    <p:sldLayoutId id="2147483838" r:id="rId18"/>
    <p:sldLayoutId id="2147483842" r:id="rId19"/>
    <p:sldLayoutId id="2147483844" r:id="rId20"/>
    <p:sldLayoutId id="2147483846" r:id="rId21"/>
    <p:sldLayoutId id="2147483850" r:id="rId22"/>
    <p:sldLayoutId id="2147483848" r:id="rId23"/>
    <p:sldLayoutId id="2147483852" r:id="rId24"/>
    <p:sldLayoutId id="2147483799" r:id="rId25"/>
    <p:sldLayoutId id="2147483869" r:id="rId26"/>
    <p:sldLayoutId id="2147483870" r:id="rId27"/>
    <p:sldLayoutId id="2147483921" r:id="rId28"/>
    <p:sldLayoutId id="2147483922" r:id="rId29"/>
    <p:sldLayoutId id="2147483923" r:id="rId30"/>
    <p:sldLayoutId id="2147483929" r:id="rId31"/>
    <p:sldLayoutId id="2147483930" r:id="rId32"/>
    <p:sldLayoutId id="2147483931" r:id="rId33"/>
    <p:sldLayoutId id="2147483933" r:id="rId34"/>
    <p:sldLayoutId id="2147483934" r:id="rId35"/>
    <p:sldLayoutId id="2147484050" r:id="rId36"/>
    <p:sldLayoutId id="2147484052" r:id="rId37"/>
    <p:sldLayoutId id="2147484053" r:id="rId38"/>
    <p:sldLayoutId id="2147484054" r:id="rId39"/>
    <p:sldLayoutId id="2147483938" r:id="rId40"/>
    <p:sldLayoutId id="2147483939" r:id="rId41"/>
    <p:sldLayoutId id="2147483942" r:id="rId42"/>
    <p:sldLayoutId id="2147483944" r:id="rId43"/>
    <p:sldLayoutId id="2147483945" r:id="rId44"/>
    <p:sldLayoutId id="2147483946" r:id="rId45"/>
    <p:sldLayoutId id="2147483948" r:id="rId46"/>
    <p:sldLayoutId id="2147483949" r:id="rId47"/>
    <p:sldLayoutId id="2147483950" r:id="rId48"/>
    <p:sldLayoutId id="2147483951" r:id="rId49"/>
    <p:sldLayoutId id="2147483952" r:id="rId50"/>
    <p:sldLayoutId id="2147483953" r:id="rId51"/>
    <p:sldLayoutId id="2147483954" r:id="rId52"/>
    <p:sldLayoutId id="2147483955" r:id="rId53"/>
    <p:sldLayoutId id="2147483956" r:id="rId54"/>
    <p:sldLayoutId id="2147483957" r:id="rId55"/>
    <p:sldLayoutId id="2147483958" r:id="rId56"/>
    <p:sldLayoutId id="2147483959" r:id="rId57"/>
    <p:sldLayoutId id="2147483960" r:id="rId58"/>
    <p:sldLayoutId id="2147483961" r:id="rId59"/>
    <p:sldLayoutId id="2147483962" r:id="rId60"/>
    <p:sldLayoutId id="2147483963" r:id="rId61"/>
    <p:sldLayoutId id="2147483973" r:id="rId62"/>
    <p:sldLayoutId id="2147483977" r:id="rId63"/>
    <p:sldLayoutId id="2147483978" r:id="rId64"/>
    <p:sldLayoutId id="2147483981" r:id="rId65"/>
    <p:sldLayoutId id="2147483985" r:id="rId66"/>
    <p:sldLayoutId id="2147483987" r:id="rId67"/>
    <p:sldLayoutId id="2147483988" r:id="rId68"/>
    <p:sldLayoutId id="2147483989" r:id="rId69"/>
    <p:sldLayoutId id="2147483990" r:id="rId70"/>
    <p:sldLayoutId id="2147483991" r:id="rId71"/>
    <p:sldLayoutId id="2147483992" r:id="rId72"/>
    <p:sldLayoutId id="2147483993" r:id="rId73"/>
    <p:sldLayoutId id="2147483994" r:id="rId74"/>
    <p:sldLayoutId id="2147483995" r:id="rId75"/>
    <p:sldLayoutId id="2147483996" r:id="rId76"/>
    <p:sldLayoutId id="2147483997" r:id="rId77"/>
    <p:sldLayoutId id="2147483998" r:id="rId78"/>
    <p:sldLayoutId id="2147483999" r:id="rId79"/>
    <p:sldLayoutId id="2147484000" r:id="rId80"/>
    <p:sldLayoutId id="2147484001" r:id="rId81"/>
    <p:sldLayoutId id="2147484002" r:id="rId82"/>
    <p:sldLayoutId id="2147484005" r:id="rId83"/>
    <p:sldLayoutId id="2147484010" r:id="rId84"/>
    <p:sldLayoutId id="2147484011" r:id="rId85"/>
    <p:sldLayoutId id="2147484012" r:id="rId86"/>
    <p:sldLayoutId id="2147484013" r:id="rId87"/>
    <p:sldLayoutId id="2147484018" r:id="rId88"/>
    <p:sldLayoutId id="2147484019" r:id="rId89"/>
    <p:sldLayoutId id="2147484020" r:id="rId90"/>
    <p:sldLayoutId id="2147484021" r:id="rId91"/>
    <p:sldLayoutId id="2147484024" r:id="rId92"/>
    <p:sldLayoutId id="2147484025" r:id="rId93"/>
    <p:sldLayoutId id="2147484026" r:id="rId94"/>
    <p:sldLayoutId id="2147484027" r:id="rId95"/>
    <p:sldLayoutId id="2147484028" r:id="rId96"/>
    <p:sldLayoutId id="2147484029" r:id="rId97"/>
    <p:sldLayoutId id="2147484030" r:id="rId98"/>
    <p:sldLayoutId id="2147484031" r:id="rId99"/>
    <p:sldLayoutId id="2147484032" r:id="rId100"/>
    <p:sldLayoutId id="2147484033" r:id="rId101"/>
    <p:sldLayoutId id="2147484034" r:id="rId102"/>
    <p:sldLayoutId id="2147484035" r:id="rId103"/>
    <p:sldLayoutId id="2147484036" r:id="rId104"/>
    <p:sldLayoutId id="2147484037" r:id="rId105"/>
    <p:sldLayoutId id="2147484038" r:id="rId106"/>
    <p:sldLayoutId id="2147484039" r:id="rId107"/>
    <p:sldLayoutId id="2147484040" r:id="rId108"/>
    <p:sldLayoutId id="2147484041" r:id="rId109"/>
    <p:sldLayoutId id="2147484042" r:id="rId110"/>
    <p:sldLayoutId id="2147484043" r:id="rId111"/>
    <p:sldLayoutId id="2147484044" r:id="rId112"/>
    <p:sldLayoutId id="2147484045" r:id="rId113"/>
    <p:sldLayoutId id="2147484047" r:id="rId114"/>
    <p:sldLayoutId id="2147484067" r:id="rId115"/>
    <p:sldLayoutId id="2147484068" r:id="rId116"/>
    <p:sldLayoutId id="2147484070" r:id="rId117"/>
    <p:sldLayoutId id="2147484071" r:id="rId118"/>
    <p:sldLayoutId id="2147484072" r:id="rId119"/>
    <p:sldLayoutId id="2147484073" r:id="rId120"/>
    <p:sldLayoutId id="2147484080" r:id="rId121"/>
    <p:sldLayoutId id="2147484081" r:id="rId122"/>
    <p:sldLayoutId id="2147484082" r:id="rId123"/>
    <p:sldLayoutId id="2147484083" r:id="rId124"/>
    <p:sldLayoutId id="2147484084" r:id="rId125"/>
    <p:sldLayoutId id="2147484085" r:id="rId126"/>
    <p:sldLayoutId id="2147484086" r:id="rId127"/>
    <p:sldLayoutId id="2147484087" r:id="rId128"/>
    <p:sldLayoutId id="2147484088" r:id="rId129"/>
    <p:sldLayoutId id="2147484089" r:id="rId130"/>
    <p:sldLayoutId id="2147484090" r:id="rId131"/>
    <p:sldLayoutId id="2147484091" r:id="rId132"/>
    <p:sldLayoutId id="2147484092" r:id="rId133"/>
    <p:sldLayoutId id="2147484093" r:id="rId134"/>
    <p:sldLayoutId id="2147484094" r:id="rId135"/>
    <p:sldLayoutId id="2147484095" r:id="rId136"/>
    <p:sldLayoutId id="2147484096" r:id="rId137"/>
    <p:sldLayoutId id="2147484097" r:id="rId138"/>
    <p:sldLayoutId id="2147484100" r:id="rId139"/>
    <p:sldLayoutId id="2147484101" r:id="rId140"/>
    <p:sldLayoutId id="2147484102" r:id="rId141"/>
    <p:sldLayoutId id="2147484103" r:id="rId142"/>
    <p:sldLayoutId id="2147484104" r:id="rId143"/>
    <p:sldLayoutId id="2147484105" r:id="rId144"/>
    <p:sldLayoutId id="2147484107" r:id="rId145"/>
    <p:sldLayoutId id="2147484108" r:id="rId146"/>
  </p:sldLayoutIdLst>
  <p:hf hdr="0"/>
  <p:txStyles>
    <p:titleStyle>
      <a:lvl1pPr marL="0" algn="l" defTabSz="457200" rtl="0" eaLnBrk="1" latinLnBrk="0" hangingPunct="1">
        <a:lnSpc>
          <a:spcPct val="98000"/>
        </a:lnSpc>
        <a:spcBef>
          <a:spcPct val="0"/>
        </a:spcBef>
        <a:buNone/>
        <a:tabLst>
          <a:tab pos="457200" algn="l"/>
        </a:tabLst>
        <a:defRPr lang="en-US" sz="2600" b="1" u="sng" kern="1200" dirty="0">
          <a:solidFill>
            <a:schemeClr val="tx2"/>
          </a:solidFill>
          <a:latin typeface="+mj-lt"/>
          <a:ea typeface="+mn-ea"/>
          <a:cs typeface="Arial"/>
        </a:defRPr>
      </a:lvl1pPr>
    </p:titleStyle>
    <p:bodyStyle>
      <a:lvl1pPr marL="231775" indent="-231775" algn="l" defTabSz="457200" rtl="0" eaLnBrk="1" latinLnBrk="0" hangingPunct="1">
        <a:spcBef>
          <a:spcPts val="600"/>
        </a:spcBef>
        <a:buClr>
          <a:srgbClr val="00B0F0"/>
        </a:buClr>
        <a:buFont typeface="Arial" panose="020B0604020202020204" pitchFamily="34" charset="0"/>
        <a:buChar char="•"/>
        <a:defRPr kumimoji="0" lang="en-US" sz="2000" b="0" i="0" u="none" strike="noStrike" kern="1200" cap="none" spc="0" normalizeH="0" baseline="0" noProof="0" dirty="0" smtClean="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Arial" charset="0"/>
        <a:buChar char="•"/>
        <a:defRPr kumimoji="0" lang="en-US" sz="1800" b="0" i="0" u="none" strike="noStrike" kern="1200" cap="none" spc="0" normalizeH="0" baseline="0" noProof="0" dirty="0" smtClean="0">
          <a:ln>
            <a:noFill/>
          </a:ln>
          <a:solidFill>
            <a:schemeClr val="accent2"/>
          </a:solidFill>
          <a:effectLst/>
          <a:uLnTx/>
          <a:uFillTx/>
          <a:latin typeface="+mn-lt"/>
          <a:ea typeface="+mn-ea"/>
          <a:cs typeface="+mn-cs"/>
        </a:defRPr>
      </a:lvl2pPr>
      <a:lvl3pPr marL="1085850" indent="-171450" algn="l" defTabSz="457200" rtl="0" eaLnBrk="1" latinLnBrk="0" hangingPunct="1">
        <a:spcBef>
          <a:spcPts val="600"/>
        </a:spcBef>
        <a:buClr>
          <a:srgbClr val="00B0F0"/>
        </a:buClr>
        <a:buFont typeface="Arial" charset="0"/>
        <a:buChar char="•"/>
        <a:defRPr kumimoji="0" lang="en-US" sz="1200" b="0" i="0" u="none" strike="noStrike" kern="1200" cap="none" spc="0" normalizeH="0" baseline="0" noProof="0" dirty="0" smtClean="0">
          <a:ln>
            <a:noFill/>
          </a:ln>
          <a:solidFill>
            <a:schemeClr val="accent2"/>
          </a:solidFill>
          <a:effectLst/>
          <a:uLnTx/>
          <a:uFillTx/>
          <a:latin typeface="+mn-lt"/>
          <a:ea typeface="+mn-ea"/>
          <a:cs typeface="+mn-cs"/>
        </a:defRPr>
      </a:lvl3pPr>
      <a:lvl4pPr marL="1543050" indent="-171450" algn="l" defTabSz="457200" rtl="0" eaLnBrk="1" latinLnBrk="0" hangingPunct="1">
        <a:spcBef>
          <a:spcPts val="600"/>
        </a:spcBef>
        <a:buClr>
          <a:srgbClr val="00B0F0"/>
        </a:buClr>
        <a:buFont typeface="Arial" charset="0"/>
        <a:buChar char="•"/>
        <a:defRPr kumimoji="0" lang="en-US" sz="1100" b="0" i="0" u="none" strike="noStrike" kern="1200" cap="none" spc="0" normalizeH="0" baseline="0" noProof="0" dirty="0" smtClean="0">
          <a:ln>
            <a:noFill/>
          </a:ln>
          <a:solidFill>
            <a:schemeClr val="accent2"/>
          </a:solidFill>
          <a:effectLst/>
          <a:uLnTx/>
          <a:uFillTx/>
          <a:latin typeface="+mn-lt"/>
          <a:ea typeface="+mn-ea"/>
          <a:cs typeface="+mn-cs"/>
        </a:defRPr>
      </a:lvl4pPr>
      <a:lvl5pPr marL="2000250" indent="-171450" algn="l" defTabSz="457200" rtl="0" eaLnBrk="1" latinLnBrk="0" hangingPunct="1">
        <a:spcBef>
          <a:spcPts val="600"/>
        </a:spcBef>
        <a:buClr>
          <a:srgbClr val="00B0F0"/>
        </a:buClr>
        <a:buFont typeface="Arial" charset="0"/>
        <a:buChar char="•"/>
        <a:defRPr kumimoji="0" lang="en-US" sz="1050" b="0" i="0" u="none" strike="noStrike" kern="1200" cap="none" spc="0" normalizeH="0" baseline="0" noProof="0" dirty="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04D-78C1-47D0-95F8-3C76A551BA40}"/>
              </a:ext>
            </a:extLst>
          </p:cNvPr>
          <p:cNvSpPr>
            <a:spLocks noGrp="1"/>
          </p:cNvSpPr>
          <p:nvPr>
            <p:ph type="ctrTitle"/>
          </p:nvPr>
        </p:nvSpPr>
        <p:spPr>
          <a:xfrm>
            <a:off x="337209" y="223604"/>
            <a:ext cx="8655401" cy="699685"/>
          </a:xfrm>
        </p:spPr>
        <p:txBody>
          <a:bodyPr/>
          <a:lstStyle/>
          <a:p>
            <a:pPr algn="ctr"/>
            <a:r>
              <a:rPr lang="en-US" sz="2400" u="none" dirty="0"/>
              <a:t>Hype Predictive Modelling</a:t>
            </a:r>
          </a:p>
        </p:txBody>
      </p:sp>
      <p:sp>
        <p:nvSpPr>
          <p:cNvPr id="7" name="Text Placeholder 6">
            <a:extLst>
              <a:ext uri="{FF2B5EF4-FFF2-40B4-BE49-F238E27FC236}">
                <a16:creationId xmlns:a16="http://schemas.microsoft.com/office/drawing/2014/main" id="{1784DC3F-7E76-45C1-B302-74CB04853840}"/>
              </a:ext>
            </a:extLst>
          </p:cNvPr>
          <p:cNvSpPr>
            <a:spLocks noGrp="1"/>
          </p:cNvSpPr>
          <p:nvPr>
            <p:ph type="body" sz="quarter" idx="18"/>
          </p:nvPr>
        </p:nvSpPr>
        <p:spPr>
          <a:xfrm>
            <a:off x="410255" y="1023094"/>
            <a:ext cx="5098286" cy="3846919"/>
          </a:xfrm>
        </p:spPr>
        <p:txBody>
          <a:bodyPr/>
          <a:lstStyle/>
          <a:p>
            <a:pPr algn="just"/>
            <a:r>
              <a:rPr lang="en-US" sz="1100" b="1" dirty="0">
                <a:solidFill>
                  <a:schemeClr val="tx1"/>
                </a:solidFill>
              </a:rPr>
              <a:t>Business context</a:t>
            </a:r>
          </a:p>
          <a:p>
            <a:pPr algn="just"/>
            <a:r>
              <a:rPr lang="en-US" dirty="0">
                <a:solidFill>
                  <a:schemeClr val="tx1"/>
                </a:solidFill>
              </a:rPr>
              <a:t>Hype Predictive Modelling or Hyper Personalization are a combination of predictive modelling projects. These projects will help to identify participants as per the mentioned scenario/use-case and further will help to automate </a:t>
            </a:r>
            <a:r>
              <a:rPr lang="en-US" b="0" i="0" dirty="0">
                <a:solidFill>
                  <a:srgbClr val="242424"/>
                </a:solidFill>
                <a:effectLst/>
                <a:latin typeface="-apple-system"/>
              </a:rPr>
              <a:t>targeted messaging and campaigns to the identified participants. </a:t>
            </a:r>
          </a:p>
          <a:p>
            <a:pPr algn="just"/>
            <a:r>
              <a:rPr lang="en-US" sz="1100" b="1" dirty="0">
                <a:solidFill>
                  <a:schemeClr val="tx1"/>
                </a:solidFill>
              </a:rPr>
              <a:t>Requirements</a:t>
            </a:r>
          </a:p>
          <a:p>
            <a:pPr algn="just"/>
            <a:r>
              <a:rPr lang="en-US" dirty="0">
                <a:solidFill>
                  <a:schemeClr val="tx1"/>
                </a:solidFill>
              </a:rPr>
              <a:t>To understand the business requirement, prepare and gather data and run different ML models on the prepared data as per the use-case and find best optimal model. and make the model deployment ready.</a:t>
            </a:r>
          </a:p>
          <a:p>
            <a:pPr algn="just"/>
            <a:r>
              <a:rPr lang="en-US" sz="1100" b="1">
                <a:solidFill>
                  <a:schemeClr val="tx1"/>
                </a:solidFill>
              </a:rPr>
              <a:t>Use-Case </a:t>
            </a:r>
            <a:r>
              <a:rPr lang="en-US" sz="1100" b="1" dirty="0">
                <a:solidFill>
                  <a:schemeClr val="tx1"/>
                </a:solidFill>
              </a:rPr>
              <a:t>Completed</a:t>
            </a:r>
          </a:p>
          <a:p>
            <a:pPr marL="171450" indent="-171450" algn="just">
              <a:buFontTx/>
              <a:buChar char="-"/>
            </a:pPr>
            <a:r>
              <a:rPr lang="en-US" dirty="0">
                <a:solidFill>
                  <a:schemeClr val="tx1"/>
                </a:solidFill>
              </a:rPr>
              <a:t>To predict who is likely to take Leave of Absence (LOA)</a:t>
            </a:r>
          </a:p>
          <a:p>
            <a:pPr marL="171450" indent="-171450" algn="just">
              <a:buFontTx/>
              <a:buChar char="-"/>
            </a:pPr>
            <a:r>
              <a:rPr lang="en-US" dirty="0">
                <a:solidFill>
                  <a:schemeClr val="tx1"/>
                </a:solidFill>
              </a:rPr>
              <a:t>To predict who is likely to go on STD (Short Term Disability) leave.</a:t>
            </a:r>
          </a:p>
          <a:p>
            <a:pPr marL="171450" indent="-171450" algn="just">
              <a:buFontTx/>
              <a:buChar char="-"/>
            </a:pPr>
            <a:r>
              <a:rPr lang="en-US" dirty="0">
                <a:solidFill>
                  <a:schemeClr val="tx1"/>
                </a:solidFill>
              </a:rPr>
              <a:t>To predict new hire who are not contributing to Health Savings Account (HSA).</a:t>
            </a:r>
          </a:p>
          <a:p>
            <a:pPr algn="just"/>
            <a:r>
              <a:rPr lang="en-US" sz="1100" b="1" dirty="0">
                <a:solidFill>
                  <a:schemeClr val="tx1"/>
                </a:solidFill>
              </a:rPr>
              <a:t>Impact</a:t>
            </a:r>
          </a:p>
          <a:p>
            <a:pPr algn="just"/>
            <a:r>
              <a:rPr lang="en-US" dirty="0">
                <a:solidFill>
                  <a:schemeClr val="tx1"/>
                </a:solidFill>
              </a:rPr>
              <a:t>Using the final model, new prediction can be performed which can probably help in identifying participants for targeted messaging and campaigns based on the use-case. </a:t>
            </a:r>
          </a:p>
          <a:p>
            <a:pPr algn="just"/>
            <a:endParaRPr lang="en-US" dirty="0">
              <a:solidFill>
                <a:schemeClr val="tx1"/>
              </a:solidFill>
            </a:endParaRPr>
          </a:p>
        </p:txBody>
      </p:sp>
      <p:sp>
        <p:nvSpPr>
          <p:cNvPr id="17" name="Text Placeholder 16">
            <a:extLst>
              <a:ext uri="{FF2B5EF4-FFF2-40B4-BE49-F238E27FC236}">
                <a16:creationId xmlns:a16="http://schemas.microsoft.com/office/drawing/2014/main" id="{8C3081AE-757E-46D9-B12D-9782D7E6B33F}"/>
              </a:ext>
            </a:extLst>
          </p:cNvPr>
          <p:cNvSpPr>
            <a:spLocks noGrp="1"/>
          </p:cNvSpPr>
          <p:nvPr>
            <p:ph type="body" sz="quarter" idx="12"/>
          </p:nvPr>
        </p:nvSpPr>
        <p:spPr/>
        <p:txBody>
          <a:bodyPr/>
          <a:lstStyle/>
          <a:p>
            <a:endParaRPr lang="en-US"/>
          </a:p>
        </p:txBody>
      </p:sp>
      <p:pic>
        <p:nvPicPr>
          <p:cNvPr id="18" name="Picture 17" descr="Chart&#10;&#10;Description automatically generated">
            <a:extLst>
              <a:ext uri="{FF2B5EF4-FFF2-40B4-BE49-F238E27FC236}">
                <a16:creationId xmlns:a16="http://schemas.microsoft.com/office/drawing/2014/main" id="{AA748D81-A069-44DC-BFA4-989835FB253D}"/>
              </a:ext>
            </a:extLst>
          </p:cNvPr>
          <p:cNvPicPr>
            <a:picLocks noChangeAspect="1"/>
          </p:cNvPicPr>
          <p:nvPr/>
        </p:nvPicPr>
        <p:blipFill rotWithShape="1">
          <a:blip r:embed="rId3">
            <a:extLst>
              <a:ext uri="{28A0092B-C50C-407E-A947-70E740481C1C}">
                <a14:useLocalDpi xmlns:a14="http://schemas.microsoft.com/office/drawing/2010/main" val="0"/>
              </a:ext>
            </a:extLst>
          </a:blip>
          <a:srcRect l="13231" r="6086"/>
          <a:stretch/>
        </p:blipFill>
        <p:spPr>
          <a:xfrm>
            <a:off x="6104022" y="817002"/>
            <a:ext cx="2534670" cy="2094344"/>
          </a:xfrm>
          <a:prstGeom prst="rect">
            <a:avLst/>
          </a:prstGeom>
        </p:spPr>
      </p:pic>
      <p:pic>
        <p:nvPicPr>
          <p:cNvPr id="19" name="Picture 18" descr="Chart&#10;&#10;Description automatically generated">
            <a:extLst>
              <a:ext uri="{FF2B5EF4-FFF2-40B4-BE49-F238E27FC236}">
                <a16:creationId xmlns:a16="http://schemas.microsoft.com/office/drawing/2014/main" id="{B850DB74-7F47-4516-9803-5580FB3BCCFE}"/>
              </a:ext>
            </a:extLst>
          </p:cNvPr>
          <p:cNvPicPr>
            <a:picLocks noChangeAspect="1"/>
          </p:cNvPicPr>
          <p:nvPr/>
        </p:nvPicPr>
        <p:blipFill rotWithShape="1">
          <a:blip r:embed="rId4">
            <a:extLst>
              <a:ext uri="{28A0092B-C50C-407E-A947-70E740481C1C}">
                <a14:useLocalDpi xmlns:a14="http://schemas.microsoft.com/office/drawing/2010/main" val="0"/>
              </a:ext>
            </a:extLst>
          </a:blip>
          <a:srcRect r="5194"/>
          <a:stretch/>
        </p:blipFill>
        <p:spPr>
          <a:xfrm>
            <a:off x="5972544" y="2911346"/>
            <a:ext cx="2761201" cy="1944077"/>
          </a:xfrm>
          <a:prstGeom prst="rect">
            <a:avLst/>
          </a:prstGeom>
        </p:spPr>
      </p:pic>
    </p:spTree>
    <p:extLst>
      <p:ext uri="{BB962C8B-B14F-4D97-AF65-F5344CB8AC3E}">
        <p14:creationId xmlns:p14="http://schemas.microsoft.com/office/powerpoint/2010/main" val="131890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04D-78C1-47D0-95F8-3C76A551BA40}"/>
              </a:ext>
            </a:extLst>
          </p:cNvPr>
          <p:cNvSpPr>
            <a:spLocks noGrp="1"/>
          </p:cNvSpPr>
          <p:nvPr>
            <p:ph type="ctrTitle"/>
          </p:nvPr>
        </p:nvSpPr>
        <p:spPr>
          <a:xfrm>
            <a:off x="355093" y="218124"/>
            <a:ext cx="8655401" cy="699685"/>
          </a:xfrm>
        </p:spPr>
        <p:txBody>
          <a:bodyPr/>
          <a:lstStyle/>
          <a:p>
            <a:pPr algn="ctr"/>
            <a:r>
              <a:rPr lang="en-US" sz="2400" u="none" dirty="0"/>
              <a:t>Leave of Absence</a:t>
            </a:r>
          </a:p>
        </p:txBody>
      </p:sp>
      <p:sp>
        <p:nvSpPr>
          <p:cNvPr id="7" name="Text Placeholder 6">
            <a:extLst>
              <a:ext uri="{FF2B5EF4-FFF2-40B4-BE49-F238E27FC236}">
                <a16:creationId xmlns:a16="http://schemas.microsoft.com/office/drawing/2014/main" id="{1784DC3F-7E76-45C1-B302-74CB04853840}"/>
              </a:ext>
            </a:extLst>
          </p:cNvPr>
          <p:cNvSpPr>
            <a:spLocks noGrp="1"/>
          </p:cNvSpPr>
          <p:nvPr>
            <p:ph type="body" sz="quarter" idx="18"/>
          </p:nvPr>
        </p:nvSpPr>
        <p:spPr>
          <a:xfrm>
            <a:off x="503216" y="847856"/>
            <a:ext cx="5098286" cy="4007567"/>
          </a:xfrm>
        </p:spPr>
        <p:txBody>
          <a:bodyPr/>
          <a:lstStyle/>
          <a:p>
            <a:pPr algn="just"/>
            <a:r>
              <a:rPr lang="en-US" sz="1100" b="1" dirty="0">
                <a:solidFill>
                  <a:schemeClr val="tx1"/>
                </a:solidFill>
              </a:rPr>
              <a:t>Business context</a:t>
            </a:r>
          </a:p>
          <a:p>
            <a:pPr algn="just"/>
            <a:r>
              <a:rPr lang="en-US" dirty="0">
                <a:solidFill>
                  <a:schemeClr val="tx1"/>
                </a:solidFill>
              </a:rPr>
              <a:t>Leave of Absence (LOA) is a period of time when the employee is away from the job., while maintaining the employment with the employer and can be paid or unpaid leave. There are multiple categories of LOA leaves that relates to Health and Welfare Plan. Government has also set up some rules and regulations for each type of LOA. Hence predicting who are likely to take LOA in next few months will help the organization proactively communicate the Health and Welfare plans to them. Alight provide comprehensive benefit package to support health, wealth and wellbeing.</a:t>
            </a:r>
          </a:p>
          <a:p>
            <a:pPr algn="just"/>
            <a:r>
              <a:rPr lang="en-US" sz="1100" b="1" dirty="0">
                <a:solidFill>
                  <a:schemeClr val="tx1"/>
                </a:solidFill>
              </a:rPr>
              <a:t>Requirements</a:t>
            </a:r>
          </a:p>
          <a:p>
            <a:pPr marL="171450" indent="-171450" algn="just">
              <a:buFontTx/>
              <a:buChar char="-"/>
            </a:pPr>
            <a:r>
              <a:rPr lang="en-US" dirty="0">
                <a:solidFill>
                  <a:schemeClr val="tx1"/>
                </a:solidFill>
              </a:rPr>
              <a:t>Data Gathering and cleaning, identifying important features for ML Modelling.</a:t>
            </a:r>
          </a:p>
          <a:p>
            <a:pPr marL="171450" indent="-171450" algn="just">
              <a:buFontTx/>
              <a:buChar char="-"/>
            </a:pPr>
            <a:r>
              <a:rPr lang="en-US" dirty="0">
                <a:solidFill>
                  <a:schemeClr val="tx1"/>
                </a:solidFill>
              </a:rPr>
              <a:t>Running different ML models and identifying the best suitable model for LOA.</a:t>
            </a:r>
          </a:p>
          <a:p>
            <a:pPr marL="171450" indent="-171450" algn="just">
              <a:buFontTx/>
              <a:buChar char="-"/>
            </a:pPr>
            <a:r>
              <a:rPr lang="en-US" dirty="0">
                <a:solidFill>
                  <a:schemeClr val="tx1"/>
                </a:solidFill>
              </a:rPr>
              <a:t>Making the model deployment ready.</a:t>
            </a:r>
          </a:p>
          <a:p>
            <a:pPr algn="just"/>
            <a:r>
              <a:rPr lang="en-US" sz="1100" b="1" dirty="0">
                <a:solidFill>
                  <a:schemeClr val="tx1"/>
                </a:solidFill>
              </a:rPr>
              <a:t>Solution Provided</a:t>
            </a:r>
          </a:p>
          <a:p>
            <a:pPr marL="171450" indent="-171450" algn="just">
              <a:buFontTx/>
              <a:buChar char="-"/>
            </a:pPr>
            <a:r>
              <a:rPr lang="en-US" dirty="0">
                <a:solidFill>
                  <a:schemeClr val="tx1"/>
                </a:solidFill>
              </a:rPr>
              <a:t>The data was cleaned and transformed, after running different ML models, best model was identified based on F1 score which came to be </a:t>
            </a:r>
            <a:r>
              <a:rPr lang="en-US" dirty="0" err="1">
                <a:solidFill>
                  <a:schemeClr val="tx1"/>
                </a:solidFill>
              </a:rPr>
              <a:t>XGBoost</a:t>
            </a:r>
            <a:r>
              <a:rPr lang="en-US" dirty="0">
                <a:solidFill>
                  <a:schemeClr val="tx1"/>
                </a:solidFill>
              </a:rPr>
              <a:t>. Further hyperparameter tuning was performed to improve F1 score, and final model is saved in s3 which can directly be used for predicting new dataset.</a:t>
            </a:r>
          </a:p>
          <a:p>
            <a:pPr algn="just"/>
            <a:r>
              <a:rPr lang="en-US" sz="1100" b="1" dirty="0">
                <a:solidFill>
                  <a:schemeClr val="tx1"/>
                </a:solidFill>
              </a:rPr>
              <a:t>Impact</a:t>
            </a:r>
          </a:p>
          <a:p>
            <a:pPr algn="just"/>
            <a:r>
              <a:rPr lang="en-US" dirty="0">
                <a:solidFill>
                  <a:schemeClr val="tx1"/>
                </a:solidFill>
              </a:rPr>
              <a:t>Using the final model, new prediction can be performed which can probably help in identifying who is likely to take LOA and organization can take further steps to engage with them and ask them to take the medical benefits.</a:t>
            </a:r>
          </a:p>
          <a:p>
            <a:pPr algn="just"/>
            <a:endParaRPr lang="en-US" dirty="0">
              <a:solidFill>
                <a:schemeClr val="tx1"/>
              </a:solidFill>
            </a:endParaRPr>
          </a:p>
          <a:p>
            <a:pPr algn="just"/>
            <a:endParaRPr lang="en-US" dirty="0">
              <a:solidFill>
                <a:schemeClr val="tx1"/>
              </a:solidFill>
            </a:endParaRPr>
          </a:p>
        </p:txBody>
      </p:sp>
      <p:sp>
        <p:nvSpPr>
          <p:cNvPr id="17" name="Text Placeholder 16">
            <a:extLst>
              <a:ext uri="{FF2B5EF4-FFF2-40B4-BE49-F238E27FC236}">
                <a16:creationId xmlns:a16="http://schemas.microsoft.com/office/drawing/2014/main" id="{8C3081AE-757E-46D9-B12D-9782D7E6B33F}"/>
              </a:ext>
            </a:extLst>
          </p:cNvPr>
          <p:cNvSpPr>
            <a:spLocks noGrp="1"/>
          </p:cNvSpPr>
          <p:nvPr>
            <p:ph type="body" sz="quarter" idx="12"/>
          </p:nvPr>
        </p:nvSpPr>
        <p:spPr/>
        <p:txBody>
          <a:bodyPr/>
          <a:lstStyle/>
          <a:p>
            <a:endParaRPr lang="en-US"/>
          </a:p>
        </p:txBody>
      </p:sp>
      <p:pic>
        <p:nvPicPr>
          <p:cNvPr id="18" name="Picture 17" descr="Chart&#10;&#10;Description automatically generated">
            <a:extLst>
              <a:ext uri="{FF2B5EF4-FFF2-40B4-BE49-F238E27FC236}">
                <a16:creationId xmlns:a16="http://schemas.microsoft.com/office/drawing/2014/main" id="{AA748D81-A069-44DC-BFA4-989835FB253D}"/>
              </a:ext>
            </a:extLst>
          </p:cNvPr>
          <p:cNvPicPr>
            <a:picLocks noChangeAspect="1"/>
          </p:cNvPicPr>
          <p:nvPr/>
        </p:nvPicPr>
        <p:blipFill rotWithShape="1">
          <a:blip r:embed="rId3">
            <a:extLst>
              <a:ext uri="{28A0092B-C50C-407E-A947-70E740481C1C}">
                <a14:useLocalDpi xmlns:a14="http://schemas.microsoft.com/office/drawing/2010/main" val="0"/>
              </a:ext>
            </a:extLst>
          </a:blip>
          <a:srcRect l="13231" r="6086"/>
          <a:stretch/>
        </p:blipFill>
        <p:spPr>
          <a:xfrm>
            <a:off x="6106728" y="817002"/>
            <a:ext cx="2534670" cy="2094344"/>
          </a:xfrm>
          <a:prstGeom prst="rect">
            <a:avLst/>
          </a:prstGeom>
        </p:spPr>
      </p:pic>
      <p:pic>
        <p:nvPicPr>
          <p:cNvPr id="19" name="Picture 18" descr="Chart&#10;&#10;Description automatically generated">
            <a:extLst>
              <a:ext uri="{FF2B5EF4-FFF2-40B4-BE49-F238E27FC236}">
                <a16:creationId xmlns:a16="http://schemas.microsoft.com/office/drawing/2014/main" id="{B850DB74-7F47-4516-9803-5580FB3BCCFE}"/>
              </a:ext>
            </a:extLst>
          </p:cNvPr>
          <p:cNvPicPr>
            <a:picLocks noChangeAspect="1"/>
          </p:cNvPicPr>
          <p:nvPr/>
        </p:nvPicPr>
        <p:blipFill rotWithShape="1">
          <a:blip r:embed="rId4">
            <a:extLst>
              <a:ext uri="{28A0092B-C50C-407E-A947-70E740481C1C}">
                <a14:useLocalDpi xmlns:a14="http://schemas.microsoft.com/office/drawing/2010/main" val="0"/>
              </a:ext>
            </a:extLst>
          </a:blip>
          <a:srcRect r="5194"/>
          <a:stretch/>
        </p:blipFill>
        <p:spPr>
          <a:xfrm>
            <a:off x="5993462" y="2911346"/>
            <a:ext cx="2761201" cy="1944077"/>
          </a:xfrm>
          <a:prstGeom prst="rect">
            <a:avLst/>
          </a:prstGeom>
        </p:spPr>
      </p:pic>
    </p:spTree>
    <p:extLst>
      <p:ext uri="{BB962C8B-B14F-4D97-AF65-F5344CB8AC3E}">
        <p14:creationId xmlns:p14="http://schemas.microsoft.com/office/powerpoint/2010/main" val="3422097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04D-78C1-47D0-95F8-3C76A551BA40}"/>
              </a:ext>
            </a:extLst>
          </p:cNvPr>
          <p:cNvSpPr>
            <a:spLocks noGrp="1"/>
          </p:cNvSpPr>
          <p:nvPr>
            <p:ph type="ctrTitle"/>
          </p:nvPr>
        </p:nvSpPr>
        <p:spPr>
          <a:xfrm>
            <a:off x="337209" y="223604"/>
            <a:ext cx="8655401" cy="699685"/>
          </a:xfrm>
        </p:spPr>
        <p:txBody>
          <a:bodyPr/>
          <a:lstStyle/>
          <a:p>
            <a:pPr algn="ctr"/>
            <a:r>
              <a:rPr lang="en-US" sz="2400" u="none" dirty="0"/>
              <a:t>Short Term Disability</a:t>
            </a:r>
          </a:p>
        </p:txBody>
      </p:sp>
      <p:sp>
        <p:nvSpPr>
          <p:cNvPr id="7" name="Text Placeholder 6">
            <a:extLst>
              <a:ext uri="{FF2B5EF4-FFF2-40B4-BE49-F238E27FC236}">
                <a16:creationId xmlns:a16="http://schemas.microsoft.com/office/drawing/2014/main" id="{1784DC3F-7E76-45C1-B302-74CB04853840}"/>
              </a:ext>
            </a:extLst>
          </p:cNvPr>
          <p:cNvSpPr>
            <a:spLocks noGrp="1"/>
          </p:cNvSpPr>
          <p:nvPr>
            <p:ph type="body" sz="quarter" idx="18"/>
          </p:nvPr>
        </p:nvSpPr>
        <p:spPr>
          <a:xfrm>
            <a:off x="277579" y="839033"/>
            <a:ext cx="5098286" cy="3884839"/>
          </a:xfrm>
        </p:spPr>
        <p:txBody>
          <a:bodyPr/>
          <a:lstStyle/>
          <a:p>
            <a:pPr algn="just"/>
            <a:r>
              <a:rPr lang="en-US" sz="1100" b="1" dirty="0">
                <a:solidFill>
                  <a:schemeClr val="tx1"/>
                </a:solidFill>
              </a:rPr>
              <a:t>Business Context</a:t>
            </a:r>
          </a:p>
          <a:p>
            <a:pPr algn="just"/>
            <a:r>
              <a:rPr lang="en-US" dirty="0">
                <a:solidFill>
                  <a:schemeClr val="tx1"/>
                </a:solidFill>
              </a:rPr>
              <a:t>STD is a type of LOA (Leave of Absence), STD plans enables the insurance provider pay a percentage of the salary if a participants become temporarily disabled. This could be due to illness, injury or pregnancy. It can be taken from 5 to 180 days. Once STD ends and employee is still not back then LTD (Long Term Disability) begins. Hence predicting who are likely to take STD in next few months will help the organization proactively communicate the Health and Welfare plans to them. Alight provide comprehensive benefit package to support health, wealth and wellbeing.</a:t>
            </a:r>
          </a:p>
          <a:p>
            <a:pPr algn="just"/>
            <a:r>
              <a:rPr lang="en-US" sz="1100" b="1" dirty="0">
                <a:solidFill>
                  <a:schemeClr val="tx1"/>
                </a:solidFill>
              </a:rPr>
              <a:t>Requirements</a:t>
            </a:r>
          </a:p>
          <a:p>
            <a:pPr marL="171450" indent="-171450" algn="just">
              <a:buFontTx/>
              <a:buChar char="-"/>
            </a:pPr>
            <a:r>
              <a:rPr lang="en-US" dirty="0">
                <a:solidFill>
                  <a:schemeClr val="tx1"/>
                </a:solidFill>
              </a:rPr>
              <a:t>Data Gathering and cleaning, identifying important features for ML Modelling.</a:t>
            </a:r>
          </a:p>
          <a:p>
            <a:pPr marL="171450" indent="-171450" algn="just">
              <a:buFontTx/>
              <a:buChar char="-"/>
            </a:pPr>
            <a:r>
              <a:rPr lang="en-US" dirty="0">
                <a:solidFill>
                  <a:schemeClr val="tx1"/>
                </a:solidFill>
              </a:rPr>
              <a:t>Running different ML models and identifying the best suitable model for STD.</a:t>
            </a:r>
          </a:p>
          <a:p>
            <a:pPr marL="171450" indent="-171450" algn="just">
              <a:buFontTx/>
              <a:buChar char="-"/>
            </a:pPr>
            <a:r>
              <a:rPr lang="en-US" dirty="0">
                <a:solidFill>
                  <a:schemeClr val="tx1"/>
                </a:solidFill>
              </a:rPr>
              <a:t>Making the model deployment ready.</a:t>
            </a:r>
          </a:p>
          <a:p>
            <a:pPr algn="just"/>
            <a:r>
              <a:rPr lang="en-US" sz="1100" b="1" dirty="0">
                <a:solidFill>
                  <a:schemeClr val="tx1"/>
                </a:solidFill>
              </a:rPr>
              <a:t>Solution Provided</a:t>
            </a:r>
          </a:p>
          <a:p>
            <a:pPr marL="171450" indent="-171450" algn="just">
              <a:buFontTx/>
              <a:buChar char="-"/>
            </a:pPr>
            <a:r>
              <a:rPr lang="en-US" dirty="0">
                <a:solidFill>
                  <a:schemeClr val="tx1"/>
                </a:solidFill>
              </a:rPr>
              <a:t>The data was cleaned and transformed, after running different ML models, best model was identified based on F1 score which came to be Random Forest Classifier. Further hyperparameter tuning was performed to improve F1 score, and final model is saved in s3 which can directly be used for predicting new dataset.</a:t>
            </a:r>
          </a:p>
          <a:p>
            <a:pPr algn="just"/>
            <a:r>
              <a:rPr lang="en-US" sz="1100" b="1" dirty="0">
                <a:solidFill>
                  <a:schemeClr val="tx1"/>
                </a:solidFill>
              </a:rPr>
              <a:t>Impact</a:t>
            </a:r>
          </a:p>
          <a:p>
            <a:pPr marL="171450" indent="-171450" algn="just">
              <a:buFontTx/>
              <a:buChar char="-"/>
            </a:pPr>
            <a:r>
              <a:rPr lang="en-US" dirty="0">
                <a:solidFill>
                  <a:schemeClr val="tx1"/>
                </a:solidFill>
              </a:rPr>
              <a:t>Using the final model, new prediction can be performed which can probably help in identifying who is likely to take STD and organization can take further steps to engage with them and ask them to take the medical benefits.</a:t>
            </a:r>
          </a:p>
          <a:p>
            <a:pPr marL="171450" indent="-171450" algn="just">
              <a:buFontTx/>
              <a:buChar char="-"/>
            </a:pPr>
            <a:endParaRPr lang="en-US" dirty="0">
              <a:solidFill>
                <a:schemeClr val="tx1"/>
              </a:solidFill>
            </a:endParaRPr>
          </a:p>
          <a:p>
            <a:pPr marL="171450" indent="-171450" algn="just">
              <a:buFontTx/>
              <a:buChar char="-"/>
            </a:pPr>
            <a:endParaRPr lang="en-US" dirty="0">
              <a:solidFill>
                <a:schemeClr val="tx1"/>
              </a:solidFill>
            </a:endParaRPr>
          </a:p>
          <a:p>
            <a:pPr algn="just"/>
            <a:endParaRPr lang="en-US" dirty="0">
              <a:solidFill>
                <a:schemeClr val="tx1"/>
              </a:solidFill>
            </a:endParaRPr>
          </a:p>
        </p:txBody>
      </p:sp>
      <p:sp>
        <p:nvSpPr>
          <p:cNvPr id="17" name="Text Placeholder 16">
            <a:extLst>
              <a:ext uri="{FF2B5EF4-FFF2-40B4-BE49-F238E27FC236}">
                <a16:creationId xmlns:a16="http://schemas.microsoft.com/office/drawing/2014/main" id="{8C3081AE-757E-46D9-B12D-9782D7E6B33F}"/>
              </a:ext>
            </a:extLst>
          </p:cNvPr>
          <p:cNvSpPr>
            <a:spLocks noGrp="1"/>
          </p:cNvSpPr>
          <p:nvPr>
            <p:ph type="body" sz="quarter" idx="12"/>
          </p:nvPr>
        </p:nvSpPr>
        <p:spPr/>
        <p:txBody>
          <a:bodyPr/>
          <a:lstStyle/>
          <a:p>
            <a:endParaRPr lang="en-US"/>
          </a:p>
        </p:txBody>
      </p:sp>
      <p:pic>
        <p:nvPicPr>
          <p:cNvPr id="20" name="Picture 19">
            <a:extLst>
              <a:ext uri="{FF2B5EF4-FFF2-40B4-BE49-F238E27FC236}">
                <a16:creationId xmlns:a16="http://schemas.microsoft.com/office/drawing/2014/main" id="{919AE5AA-7DD6-4FD1-A39E-7E8C399C597B}"/>
              </a:ext>
            </a:extLst>
          </p:cNvPr>
          <p:cNvPicPr>
            <a:picLocks noChangeAspect="1"/>
          </p:cNvPicPr>
          <p:nvPr/>
        </p:nvPicPr>
        <p:blipFill rotWithShape="1">
          <a:blip r:embed="rId3"/>
          <a:srcRect l="2301" t="2748" r="2415" b="4157"/>
          <a:stretch/>
        </p:blipFill>
        <p:spPr>
          <a:xfrm>
            <a:off x="6072505" y="3004458"/>
            <a:ext cx="2578134" cy="1645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Content Placeholder 4">
            <a:extLst>
              <a:ext uri="{FF2B5EF4-FFF2-40B4-BE49-F238E27FC236}">
                <a16:creationId xmlns:a16="http://schemas.microsoft.com/office/drawing/2014/main" id="{D09F05F5-1CBC-4D90-8CC4-EE3A68A8EA53}"/>
              </a:ext>
            </a:extLst>
          </p:cNvPr>
          <p:cNvPicPr>
            <a:picLocks noChangeAspect="1"/>
          </p:cNvPicPr>
          <p:nvPr/>
        </p:nvPicPr>
        <p:blipFill>
          <a:blip r:embed="rId4"/>
          <a:stretch>
            <a:fillRect/>
          </a:stretch>
        </p:blipFill>
        <p:spPr>
          <a:xfrm>
            <a:off x="6135938" y="839033"/>
            <a:ext cx="2328793" cy="1977565"/>
          </a:xfrm>
          <a:prstGeom prst="rect">
            <a:avLst/>
          </a:prstGeom>
        </p:spPr>
      </p:pic>
    </p:spTree>
    <p:extLst>
      <p:ext uri="{BB962C8B-B14F-4D97-AF65-F5344CB8AC3E}">
        <p14:creationId xmlns:p14="http://schemas.microsoft.com/office/powerpoint/2010/main" val="4074680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04D-78C1-47D0-95F8-3C76A551BA40}"/>
              </a:ext>
            </a:extLst>
          </p:cNvPr>
          <p:cNvSpPr>
            <a:spLocks noGrp="1"/>
          </p:cNvSpPr>
          <p:nvPr>
            <p:ph type="ctrTitle"/>
          </p:nvPr>
        </p:nvSpPr>
        <p:spPr>
          <a:xfrm>
            <a:off x="337209" y="223604"/>
            <a:ext cx="8655401" cy="699685"/>
          </a:xfrm>
        </p:spPr>
        <p:txBody>
          <a:bodyPr/>
          <a:lstStyle/>
          <a:p>
            <a:pPr algn="ctr"/>
            <a:r>
              <a:rPr lang="en-US" sz="2400" u="none" dirty="0"/>
              <a:t>New Hire contribution to Health Savings Account</a:t>
            </a:r>
          </a:p>
        </p:txBody>
      </p:sp>
      <p:sp>
        <p:nvSpPr>
          <p:cNvPr id="7" name="Text Placeholder 6">
            <a:extLst>
              <a:ext uri="{FF2B5EF4-FFF2-40B4-BE49-F238E27FC236}">
                <a16:creationId xmlns:a16="http://schemas.microsoft.com/office/drawing/2014/main" id="{1784DC3F-7E76-45C1-B302-74CB04853840}"/>
              </a:ext>
            </a:extLst>
          </p:cNvPr>
          <p:cNvSpPr>
            <a:spLocks noGrp="1"/>
          </p:cNvSpPr>
          <p:nvPr>
            <p:ph type="body" sz="quarter" idx="18"/>
          </p:nvPr>
        </p:nvSpPr>
        <p:spPr>
          <a:xfrm>
            <a:off x="206872" y="760099"/>
            <a:ext cx="5729079" cy="4055343"/>
          </a:xfrm>
        </p:spPr>
        <p:txBody>
          <a:bodyPr/>
          <a:lstStyle/>
          <a:p>
            <a:pPr algn="just"/>
            <a:r>
              <a:rPr lang="en-US" sz="1100" b="1" dirty="0">
                <a:solidFill>
                  <a:schemeClr val="tx1"/>
                </a:solidFill>
              </a:rPr>
              <a:t>Business Context</a:t>
            </a:r>
          </a:p>
          <a:p>
            <a:pPr algn="just"/>
            <a:r>
              <a:rPr lang="en-US" dirty="0">
                <a:solidFill>
                  <a:schemeClr val="tx1"/>
                </a:solidFill>
              </a:rPr>
              <a:t>A Health Savings Account (HSA) is a special bank account provided when somebody enroll in Bronze, Bronze Plus or Silver coverage level. It is a tax-free savings account.  The aim of the project is to predict which new hires are likely to enroll in HDHP but are not likely to open and contribute to the HSA within 30 days. The prediction will help to identify participants who are not contributing to Health Savings Account and hence will help in taking appropriate action to ensure new hires who enroll in HDHP will also open and contribute to Health Savings Account.</a:t>
            </a:r>
          </a:p>
          <a:p>
            <a:pPr algn="just"/>
            <a:r>
              <a:rPr lang="en-US" sz="1100" b="1" dirty="0">
                <a:solidFill>
                  <a:schemeClr val="tx1"/>
                </a:solidFill>
              </a:rPr>
              <a:t>Requirements</a:t>
            </a:r>
          </a:p>
          <a:p>
            <a:pPr marL="171450" indent="-171450" algn="just">
              <a:buFontTx/>
              <a:buChar char="-"/>
            </a:pPr>
            <a:r>
              <a:rPr lang="en-US" dirty="0">
                <a:solidFill>
                  <a:schemeClr val="tx1"/>
                </a:solidFill>
              </a:rPr>
              <a:t>Creating SQL to gather data for ML modelling</a:t>
            </a:r>
          </a:p>
          <a:p>
            <a:pPr marL="171450" indent="-171450" algn="just">
              <a:buFontTx/>
              <a:buChar char="-"/>
            </a:pPr>
            <a:r>
              <a:rPr lang="en-US" dirty="0">
                <a:solidFill>
                  <a:schemeClr val="tx1"/>
                </a:solidFill>
              </a:rPr>
              <a:t>Cleaning and transforming data, identifying important features for ML modelling.</a:t>
            </a:r>
          </a:p>
          <a:p>
            <a:pPr marL="171450" indent="-171450" algn="just">
              <a:buFontTx/>
              <a:buChar char="-"/>
            </a:pPr>
            <a:r>
              <a:rPr lang="en-US" dirty="0">
                <a:solidFill>
                  <a:schemeClr val="tx1"/>
                </a:solidFill>
              </a:rPr>
              <a:t>Running different ML models and identifying the best suitable model </a:t>
            </a:r>
          </a:p>
          <a:p>
            <a:pPr marL="171450" indent="-171450" algn="just">
              <a:buFontTx/>
              <a:buChar char="-"/>
            </a:pPr>
            <a:r>
              <a:rPr lang="en-US" dirty="0">
                <a:solidFill>
                  <a:schemeClr val="tx1"/>
                </a:solidFill>
              </a:rPr>
              <a:t>Making the model deployment ready.</a:t>
            </a:r>
          </a:p>
          <a:p>
            <a:pPr algn="just"/>
            <a:r>
              <a:rPr lang="en-US" sz="1100" b="1" dirty="0">
                <a:solidFill>
                  <a:schemeClr val="tx1"/>
                </a:solidFill>
              </a:rPr>
              <a:t>Solution Provided</a:t>
            </a:r>
          </a:p>
          <a:p>
            <a:pPr algn="just"/>
            <a:r>
              <a:rPr lang="en-US" dirty="0">
                <a:solidFill>
                  <a:schemeClr val="tx1"/>
                </a:solidFill>
              </a:rPr>
              <a:t>The data was cleaned and transformed, after running different ML models, best model was identified based on F1 score which came to be </a:t>
            </a:r>
            <a:r>
              <a:rPr lang="en-US" dirty="0" err="1">
                <a:solidFill>
                  <a:schemeClr val="tx1"/>
                </a:solidFill>
              </a:rPr>
              <a:t>XGBoost</a:t>
            </a:r>
            <a:r>
              <a:rPr lang="en-US" dirty="0">
                <a:solidFill>
                  <a:schemeClr val="tx1"/>
                </a:solidFill>
              </a:rPr>
              <a:t>. Further hyperparameter tuning was performed to improve F1 score, and final model is saved in s3 which can directly be used for predicting new dataset.</a:t>
            </a:r>
          </a:p>
          <a:p>
            <a:pPr algn="just"/>
            <a:r>
              <a:rPr lang="en-US" sz="1100" b="1" dirty="0">
                <a:solidFill>
                  <a:schemeClr val="tx1"/>
                </a:solidFill>
              </a:rPr>
              <a:t>Impact</a:t>
            </a:r>
          </a:p>
          <a:p>
            <a:pPr algn="just"/>
            <a:r>
              <a:rPr lang="en-US" dirty="0">
                <a:solidFill>
                  <a:schemeClr val="tx1"/>
                </a:solidFill>
              </a:rPr>
              <a:t>Using the final model, new prediction can be performed which can probably help in identifying new hires who are not contributing to Health Savings Accounts. Thus, helping organization to take further steps to engage with them and let them know the benefits of contributing.</a:t>
            </a: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p:txBody>
      </p:sp>
      <p:sp>
        <p:nvSpPr>
          <p:cNvPr id="17" name="Text Placeholder 16">
            <a:extLst>
              <a:ext uri="{FF2B5EF4-FFF2-40B4-BE49-F238E27FC236}">
                <a16:creationId xmlns:a16="http://schemas.microsoft.com/office/drawing/2014/main" id="{8C3081AE-757E-46D9-B12D-9782D7E6B33F}"/>
              </a:ext>
            </a:extLst>
          </p:cNvPr>
          <p:cNvSpPr>
            <a:spLocks noGrp="1"/>
          </p:cNvSpPr>
          <p:nvPr>
            <p:ph type="body" sz="quarter" idx="12"/>
          </p:nvPr>
        </p:nvSpPr>
        <p:spPr/>
        <p:txBody>
          <a:bodyPr/>
          <a:lstStyle/>
          <a:p>
            <a:endParaRPr lang="en-US"/>
          </a:p>
        </p:txBody>
      </p:sp>
      <p:pic>
        <p:nvPicPr>
          <p:cNvPr id="14" name="Picture 13">
            <a:extLst>
              <a:ext uri="{FF2B5EF4-FFF2-40B4-BE49-F238E27FC236}">
                <a16:creationId xmlns:a16="http://schemas.microsoft.com/office/drawing/2014/main" id="{7C2C9C51-1809-4B3F-B107-962B857D76AA}"/>
              </a:ext>
            </a:extLst>
          </p:cNvPr>
          <p:cNvPicPr>
            <a:picLocks noChangeAspect="1"/>
          </p:cNvPicPr>
          <p:nvPr/>
        </p:nvPicPr>
        <p:blipFill>
          <a:blip r:embed="rId3"/>
          <a:stretch>
            <a:fillRect/>
          </a:stretch>
        </p:blipFill>
        <p:spPr>
          <a:xfrm>
            <a:off x="6307022" y="770046"/>
            <a:ext cx="2301454" cy="2002030"/>
          </a:xfrm>
          <a:prstGeom prst="rect">
            <a:avLst/>
          </a:prstGeom>
        </p:spPr>
      </p:pic>
      <p:pic>
        <p:nvPicPr>
          <p:cNvPr id="16" name="Picture 15">
            <a:extLst>
              <a:ext uri="{FF2B5EF4-FFF2-40B4-BE49-F238E27FC236}">
                <a16:creationId xmlns:a16="http://schemas.microsoft.com/office/drawing/2014/main" id="{08850671-4CBD-4DF9-B507-C1033195AEDF}"/>
              </a:ext>
            </a:extLst>
          </p:cNvPr>
          <p:cNvPicPr>
            <a:picLocks noChangeAspect="1"/>
          </p:cNvPicPr>
          <p:nvPr/>
        </p:nvPicPr>
        <p:blipFill>
          <a:blip r:embed="rId4"/>
          <a:stretch>
            <a:fillRect/>
          </a:stretch>
        </p:blipFill>
        <p:spPr>
          <a:xfrm>
            <a:off x="6186655" y="2772076"/>
            <a:ext cx="2542188" cy="2043366"/>
          </a:xfrm>
          <a:prstGeom prst="rect">
            <a:avLst/>
          </a:prstGeom>
        </p:spPr>
      </p:pic>
    </p:spTree>
    <p:extLst>
      <p:ext uri="{BB962C8B-B14F-4D97-AF65-F5344CB8AC3E}">
        <p14:creationId xmlns:p14="http://schemas.microsoft.com/office/powerpoint/2010/main" val="2127985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9426dbe4439330ee44a4063&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Wipro 2017 PPT Theme">
  <a:themeElements>
    <a:clrScheme name="Wipro Template 2014">
      <a:dk1>
        <a:srgbClr val="000000"/>
      </a:dk1>
      <a:lt1>
        <a:srgbClr val="FFFFFF"/>
      </a:lt1>
      <a:dk2>
        <a:srgbClr val="0E3570"/>
      </a:dk2>
      <a:lt2>
        <a:srgbClr val="F2F2F2"/>
      </a:lt2>
      <a:accent1>
        <a:srgbClr val="0E3570"/>
      </a:accent1>
      <a:accent2>
        <a:srgbClr val="646363"/>
      </a:accent2>
      <a:accent3>
        <a:srgbClr val="6DC24B"/>
      </a:accent3>
      <a:accent4>
        <a:srgbClr val="FFDA29"/>
      </a:accent4>
      <a:accent5>
        <a:srgbClr val="EF3341"/>
      </a:accent5>
      <a:accent6>
        <a:srgbClr val="00A2E0"/>
      </a:accent6>
      <a:hlink>
        <a:srgbClr val="646363"/>
      </a:hlink>
      <a:folHlink>
        <a:srgbClr val="646363"/>
      </a:folHlink>
    </a:clrScheme>
    <a:fontScheme nam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w="6350">
          <a:solidFill>
            <a:schemeClr val="accent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chemeClr val="accent2"/>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smtClean="0">
            <a:solidFill>
              <a:schemeClr val="accent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Wipro_New Template" id="{2AE88C08-073D-4CC4-9E00-70A51C8127D9}" vid="{A4CA8AF7-55CB-42B3-BD30-44794E5177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51129</TotalTime>
  <Words>904</Words>
  <Application>Microsoft Office PowerPoint</Application>
  <PresentationFormat>On-screen Show (16:9)</PresentationFormat>
  <Paragraphs>51</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-apple-system</vt:lpstr>
      <vt:lpstr>Arial</vt:lpstr>
      <vt:lpstr>Calibri</vt:lpstr>
      <vt:lpstr>Wingdings</vt:lpstr>
      <vt:lpstr>Wipro 2017 PPT Theme</vt:lpstr>
      <vt:lpstr>Hype Predictive Modelling</vt:lpstr>
      <vt:lpstr>Leave of Absence</vt:lpstr>
      <vt:lpstr>Short Term Disability</vt:lpstr>
      <vt:lpstr>New Hire contribution to Health Savings Account</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Corp_Presentation_Template</dc:subject>
  <dc:creator>Wipro Ltd.</dc:creator>
  <cp:lastModifiedBy>ARTI CHAUHAN</cp:lastModifiedBy>
  <cp:revision>1162</cp:revision>
  <dcterms:created xsi:type="dcterms:W3CDTF">2017-04-27T10:03:54Z</dcterms:created>
  <dcterms:modified xsi:type="dcterms:W3CDTF">2022-12-08T11:02:09Z</dcterms:modified>
  <cp:contentStatus>2017</cp:contentStatus>
</cp:coreProperties>
</file>